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custom-properties+xml" PartName="/docProps/custom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37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40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33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38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34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39.xml"/>
  <Override ContentType="application/vnd.openxmlformats-officedocument.presentationml.slideLayout+xml" PartName="/ppt/slideLayouts/slideLayout35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31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36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32.xml"/>
  <Override ContentType="application/vnd.openxmlformats-officedocument.presentationml.slideMaster+xml" PartName="/ppt/slideMasters/slideMaster3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theme+xml" PartName="/ppt/theme/theme4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  <p:sldMasterId id="2147483663" r:id="rId5"/>
    <p:sldMasterId id="2147483676" r:id="rId6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GoogleSlidesCustomDataVersion2">
      <go:slidesCustomData xmlns:go="http://customooxmlschemas.google.com/" r:id="rId25" roundtripDataSignature="AMtx7miYx+nSwzq8LUFJVG3dlSNc/D02h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384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3.xml"/><Relationship Id="rId22" Type="http://schemas.openxmlformats.org/officeDocument/2006/relationships/slide" Target="slides/slide15.xml"/><Relationship Id="rId21" Type="http://schemas.openxmlformats.org/officeDocument/2006/relationships/slide" Target="slides/slide14.xml"/><Relationship Id="rId24" Type="http://schemas.openxmlformats.org/officeDocument/2006/relationships/slide" Target="slides/slide17.xml"/><Relationship Id="rId23" Type="http://schemas.openxmlformats.org/officeDocument/2006/relationships/slide" Target="slides/slide16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25" Type="http://customschemas.google.com/relationships/presentationmetadata" Target="metadata"/><Relationship Id="rId5" Type="http://schemas.openxmlformats.org/officeDocument/2006/relationships/slideMaster" Target="slideMasters/slideMaster2.xml"/><Relationship Id="rId6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11" Type="http://schemas.openxmlformats.org/officeDocument/2006/relationships/slide" Target="slides/slide4.xml"/><Relationship Id="rId10" Type="http://schemas.openxmlformats.org/officeDocument/2006/relationships/slide" Target="slides/slide3.xml"/><Relationship Id="rId13" Type="http://schemas.openxmlformats.org/officeDocument/2006/relationships/slide" Target="slides/slide6.xml"/><Relationship Id="rId12" Type="http://schemas.openxmlformats.org/officeDocument/2006/relationships/slide" Target="slides/slide5.xml"/><Relationship Id="rId15" Type="http://schemas.openxmlformats.org/officeDocument/2006/relationships/slide" Target="slides/slide8.xml"/><Relationship Id="rId14" Type="http://schemas.openxmlformats.org/officeDocument/2006/relationships/slide" Target="slides/slide7.xml"/><Relationship Id="rId17" Type="http://schemas.openxmlformats.org/officeDocument/2006/relationships/slide" Target="slides/slide10.xml"/><Relationship Id="rId16" Type="http://schemas.openxmlformats.org/officeDocument/2006/relationships/slide" Target="slides/slide9.xml"/><Relationship Id="rId19" Type="http://schemas.openxmlformats.org/officeDocument/2006/relationships/slide" Target="slides/slide12.xml"/><Relationship Id="rId18" Type="http://schemas.openxmlformats.org/officeDocument/2006/relationships/slide" Target="slides/slide1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g2fb3c4f1ed6_0_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92" name="Google Shape;192;g2fb3c4f1ed6_0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g2ff978de6db_1_7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83" name="Google Shape;283;g2ff978de6db_1_76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2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g2fb3c4f1ed6_0_6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94" name="Google Shape;294;g2fb3c4f1ed6_0_622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2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g2fb3c4f1ed6_0_6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304" name="Google Shape;304;g2fb3c4f1ed6_0_64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Google Shape;312;g2fb3c4f1ed6_0_7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313" name="Google Shape;313;g2fb3c4f1ed6_0_71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6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Google Shape;327;g2fb3c4f1ed6_0_70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328" name="Google Shape;328;g2fb3c4f1ed6_0_70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6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Google Shape;337;g2fb3c4f1ed6_0_6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338" name="Google Shape;338;g2fb3c4f1ed6_0_63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6" name="Shape 3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Google Shape;347;g2fb3c4f1ed6_0_2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348" name="Google Shape;348;g2fb3c4f1ed6_0_218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8" name="Shape 3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Google Shape;359;g2fb3c4f1ed6_0_6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360" name="Google Shape;360;g2fb3c4f1ed6_0_66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g2fb3c4f1ed6_0_3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06" name="Google Shape;206;g2fb3c4f1ed6_0_338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g2fb3c4f1ed6_0_58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18" name="Google Shape;218;g2fb3c4f1ed6_0_587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g2fb3c4f1ed6_0_59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30" name="Google Shape;230;g2fb3c4f1ed6_0_598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0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g2fb3c4f1ed6_0_6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42" name="Google Shape;242;g2fb3c4f1ed6_0_673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3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g2fb3c4f1ed6_0_69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55" name="Google Shape;255;g2fb3c4f1ed6_0_692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sz="11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3" name="Google Shape;263;p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7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g2fda5f2da94_0_7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69" name="Google Shape;269;g2fda5f2da94_0_78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5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sz="11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7" name="Google Shape;277;p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g2fb3c4f1ed6_0_94"/>
          <p:cNvSpPr txBox="1"/>
          <p:nvPr>
            <p:ph type="ctrTitle"/>
          </p:nvPr>
        </p:nvSpPr>
        <p:spPr>
          <a:xfrm>
            <a:off x="415611" y="992767"/>
            <a:ext cx="11360700" cy="2736900"/>
          </a:xfrm>
          <a:prstGeom prst="rect">
            <a:avLst/>
          </a:prstGeom>
          <a:noFill/>
          <a:ln>
            <a:noFill/>
          </a:ln>
        </p:spPr>
        <p:txBody>
          <a:bodyPr anchorCtr="0" anchor="b" bIns="121900" lIns="121900" spcFirstLastPara="1" rIns="121900" wrap="square" tIns="1219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9pPr>
          </a:lstStyle>
          <a:p/>
        </p:txBody>
      </p:sp>
      <p:sp>
        <p:nvSpPr>
          <p:cNvPr id="11" name="Google Shape;11;g2fb3c4f1ed6_0_94"/>
          <p:cNvSpPr txBox="1"/>
          <p:nvPr>
            <p:ph idx="1" type="subTitle"/>
          </p:nvPr>
        </p:nvSpPr>
        <p:spPr>
          <a:xfrm>
            <a:off x="415600" y="3778833"/>
            <a:ext cx="11360700" cy="10569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9pPr>
          </a:lstStyle>
          <a:p/>
        </p:txBody>
      </p:sp>
      <p:sp>
        <p:nvSpPr>
          <p:cNvPr id="12" name="Google Shape;12;g2fb3c4f1ed6_0_94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g2fb3c4f1ed6_0_120"/>
          <p:cNvSpPr/>
          <p:nvPr/>
        </p:nvSpPr>
        <p:spPr>
          <a:xfrm>
            <a:off x="6096000" y="-167"/>
            <a:ext cx="6096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" name="Google Shape;45;g2fb3c4f1ed6_0_120"/>
          <p:cNvSpPr txBox="1"/>
          <p:nvPr>
            <p:ph type="title"/>
          </p:nvPr>
        </p:nvSpPr>
        <p:spPr>
          <a:xfrm>
            <a:off x="354000" y="1644233"/>
            <a:ext cx="5393700" cy="1976400"/>
          </a:xfrm>
          <a:prstGeom prst="rect">
            <a:avLst/>
          </a:prstGeom>
          <a:noFill/>
          <a:ln>
            <a:noFill/>
          </a:ln>
        </p:spPr>
        <p:txBody>
          <a:bodyPr anchorCtr="0" anchor="b" bIns="121900" lIns="121900" spcFirstLastPara="1" rIns="121900" wrap="square" tIns="1219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9pPr>
          </a:lstStyle>
          <a:p/>
        </p:txBody>
      </p:sp>
      <p:sp>
        <p:nvSpPr>
          <p:cNvPr id="46" name="Google Shape;46;g2fb3c4f1ed6_0_120"/>
          <p:cNvSpPr txBox="1"/>
          <p:nvPr>
            <p:ph idx="1" type="subTitle"/>
          </p:nvPr>
        </p:nvSpPr>
        <p:spPr>
          <a:xfrm>
            <a:off x="354000" y="3737433"/>
            <a:ext cx="5393700" cy="16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47" name="Google Shape;47;g2fb3c4f1ed6_0_120"/>
          <p:cNvSpPr txBox="1"/>
          <p:nvPr>
            <p:ph idx="2" type="body"/>
          </p:nvPr>
        </p:nvSpPr>
        <p:spPr>
          <a:xfrm>
            <a:off x="6586000" y="965433"/>
            <a:ext cx="5115900" cy="492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-3810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indent="-34925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2pPr>
            <a:lvl3pPr indent="-34925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3pPr>
            <a:lvl4pPr indent="-34925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4pPr>
            <a:lvl5pPr indent="-34925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5pPr>
            <a:lvl6pPr indent="-34925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6pPr>
            <a:lvl7pPr indent="-34925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7pPr>
            <a:lvl8pPr indent="-34925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8pPr>
            <a:lvl9pPr indent="-34925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9pPr>
          </a:lstStyle>
          <a:p/>
        </p:txBody>
      </p:sp>
      <p:sp>
        <p:nvSpPr>
          <p:cNvPr id="48" name="Google Shape;48;g2fb3c4f1ed6_0_120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g2fb3c4f1ed6_0_126"/>
          <p:cNvSpPr txBox="1"/>
          <p:nvPr>
            <p:ph idx="1" type="body"/>
          </p:nvPr>
        </p:nvSpPr>
        <p:spPr>
          <a:xfrm>
            <a:off x="415600" y="5640767"/>
            <a:ext cx="7998300" cy="806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</a:lstStyle>
          <a:p/>
        </p:txBody>
      </p:sp>
      <p:sp>
        <p:nvSpPr>
          <p:cNvPr id="51" name="Google Shape;51;g2fb3c4f1ed6_0_126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g2fb3c4f1ed6_0_129"/>
          <p:cNvSpPr txBox="1"/>
          <p:nvPr>
            <p:ph hasCustomPrompt="1" type="title"/>
          </p:nvPr>
        </p:nvSpPr>
        <p:spPr>
          <a:xfrm>
            <a:off x="415600" y="1474833"/>
            <a:ext cx="11360700" cy="2618100"/>
          </a:xfrm>
          <a:prstGeom prst="rect">
            <a:avLst/>
          </a:prstGeom>
          <a:noFill/>
          <a:ln>
            <a:noFill/>
          </a:ln>
        </p:spPr>
        <p:txBody>
          <a:bodyPr anchorCtr="0" anchor="b" bIns="121900" lIns="121900" spcFirstLastPara="1" rIns="121900" wrap="square" tIns="1219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9pPr>
          </a:lstStyle>
          <a:p>
            <a:r>
              <a:t>xx%</a:t>
            </a:r>
          </a:p>
        </p:txBody>
      </p:sp>
      <p:sp>
        <p:nvSpPr>
          <p:cNvPr id="54" name="Google Shape;54;g2fb3c4f1ed6_0_129"/>
          <p:cNvSpPr txBox="1"/>
          <p:nvPr>
            <p:ph idx="1" type="body"/>
          </p:nvPr>
        </p:nvSpPr>
        <p:spPr>
          <a:xfrm>
            <a:off x="415600" y="4202967"/>
            <a:ext cx="11360700" cy="1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indent="-3810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indent="-349250" lvl="1" marL="914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2pPr>
            <a:lvl3pPr indent="-349250" lvl="2" marL="1371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3pPr>
            <a:lvl4pPr indent="-349250" lvl="3" marL="1828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4pPr>
            <a:lvl5pPr indent="-349250" lvl="4" marL="2286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5pPr>
            <a:lvl6pPr indent="-349250" lvl="5" marL="2743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6pPr>
            <a:lvl7pPr indent="-349250" lvl="6" marL="3200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7pPr>
            <a:lvl8pPr indent="-349250" lvl="7" marL="3657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8pPr>
            <a:lvl9pPr indent="-349250" lvl="8" marL="4114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9pPr>
          </a:lstStyle>
          <a:p/>
        </p:txBody>
      </p:sp>
      <p:sp>
        <p:nvSpPr>
          <p:cNvPr id="55" name="Google Shape;55;g2fb3c4f1ed6_0_129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ison" type="twoTxTwoObj">
  <p:cSld name="TWO_OBJECTS_WITH_TEXT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2fb3c4f1ed6_0_135"/>
          <p:cNvSpPr txBox="1"/>
          <p:nvPr>
            <p:ph type="title"/>
          </p:nvPr>
        </p:nvSpPr>
        <p:spPr>
          <a:xfrm>
            <a:off x="1141411" y="619126"/>
            <a:ext cx="9906000" cy="147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g2fb3c4f1ed6_0_135"/>
          <p:cNvSpPr txBox="1"/>
          <p:nvPr>
            <p:ph idx="1" type="body"/>
          </p:nvPr>
        </p:nvSpPr>
        <p:spPr>
          <a:xfrm>
            <a:off x="1370019" y="2249486"/>
            <a:ext cx="4649700" cy="823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b="0" sz="2400" cap="none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500"/>
              <a:buNone/>
              <a:defRPr b="1" sz="2000"/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50"/>
              <a:buNone/>
              <a:defRPr b="1" sz="1800"/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b="1" sz="1600"/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b="1" sz="1600"/>
            </a:lvl5pPr>
            <a:lvl6pPr indent="-2286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b="1" sz="1600"/>
            </a:lvl6pPr>
            <a:lvl7pPr indent="-2286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b="1" sz="1600"/>
            </a:lvl7pPr>
            <a:lvl8pPr indent="-2286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b="1" sz="1600"/>
            </a:lvl8pPr>
            <a:lvl9pPr indent="-2286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b="1" sz="1600"/>
            </a:lvl9pPr>
          </a:lstStyle>
          <a:p/>
        </p:txBody>
      </p:sp>
      <p:sp>
        <p:nvSpPr>
          <p:cNvPr id="59" name="Google Shape;59;g2fb3c4f1ed6_0_135"/>
          <p:cNvSpPr txBox="1"/>
          <p:nvPr>
            <p:ph idx="2" type="body"/>
          </p:nvPr>
        </p:nvSpPr>
        <p:spPr>
          <a:xfrm>
            <a:off x="1141410" y="3073397"/>
            <a:ext cx="4878300" cy="2717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71475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250"/>
              <a:buChar char="•"/>
              <a:defRPr/>
            </a:lvl1pPr>
            <a:lvl2pPr indent="-371475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50"/>
              <a:buChar char="•"/>
              <a:defRPr/>
            </a:lvl2pPr>
            <a:lvl3pPr indent="-371475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50"/>
              <a:buChar char="•"/>
              <a:defRPr/>
            </a:lvl3pPr>
            <a:lvl4pPr indent="-371475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50"/>
              <a:buChar char="•"/>
              <a:defRPr/>
            </a:lvl4pPr>
            <a:lvl5pPr indent="-371475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50"/>
              <a:buChar char="•"/>
              <a:defRPr/>
            </a:lvl5pPr>
            <a:lvl6pPr indent="-371475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50"/>
              <a:buChar char="•"/>
              <a:defRPr/>
            </a:lvl6pPr>
            <a:lvl7pPr indent="-371475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50"/>
              <a:buChar char="•"/>
              <a:defRPr/>
            </a:lvl7pPr>
            <a:lvl8pPr indent="-371475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50"/>
              <a:buChar char="•"/>
              <a:defRPr/>
            </a:lvl8pPr>
            <a:lvl9pPr indent="-371475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50"/>
              <a:buChar char="•"/>
              <a:defRPr/>
            </a:lvl9pPr>
          </a:lstStyle>
          <a:p/>
        </p:txBody>
      </p:sp>
      <p:sp>
        <p:nvSpPr>
          <p:cNvPr id="60" name="Google Shape;60;g2fb3c4f1ed6_0_135"/>
          <p:cNvSpPr txBox="1"/>
          <p:nvPr>
            <p:ph idx="3" type="body"/>
          </p:nvPr>
        </p:nvSpPr>
        <p:spPr>
          <a:xfrm>
            <a:off x="6400808" y="2249485"/>
            <a:ext cx="4646700" cy="823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b="0" sz="2400" cap="none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500"/>
              <a:buNone/>
              <a:defRPr b="1" sz="2000"/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50"/>
              <a:buNone/>
              <a:defRPr b="1" sz="1800"/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b="1" sz="1600"/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b="1" sz="1600"/>
            </a:lvl5pPr>
            <a:lvl6pPr indent="-2286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b="1" sz="1600"/>
            </a:lvl6pPr>
            <a:lvl7pPr indent="-2286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b="1" sz="1600"/>
            </a:lvl7pPr>
            <a:lvl8pPr indent="-2286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b="1" sz="1600"/>
            </a:lvl8pPr>
            <a:lvl9pPr indent="-2286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b="1" sz="1600"/>
            </a:lvl9pPr>
          </a:lstStyle>
          <a:p/>
        </p:txBody>
      </p:sp>
      <p:sp>
        <p:nvSpPr>
          <p:cNvPr id="61" name="Google Shape;61;g2fb3c4f1ed6_0_135"/>
          <p:cNvSpPr txBox="1"/>
          <p:nvPr>
            <p:ph idx="4" type="body"/>
          </p:nvPr>
        </p:nvSpPr>
        <p:spPr>
          <a:xfrm>
            <a:off x="6172200" y="3073397"/>
            <a:ext cx="4875300" cy="2717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71475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250"/>
              <a:buChar char="•"/>
              <a:defRPr/>
            </a:lvl1pPr>
            <a:lvl2pPr indent="-371475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50"/>
              <a:buChar char="•"/>
              <a:defRPr/>
            </a:lvl2pPr>
            <a:lvl3pPr indent="-371475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50"/>
              <a:buChar char="•"/>
              <a:defRPr/>
            </a:lvl3pPr>
            <a:lvl4pPr indent="-371475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50"/>
              <a:buChar char="•"/>
              <a:defRPr/>
            </a:lvl4pPr>
            <a:lvl5pPr indent="-371475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50"/>
              <a:buChar char="•"/>
              <a:defRPr/>
            </a:lvl5pPr>
            <a:lvl6pPr indent="-371475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50"/>
              <a:buChar char="•"/>
              <a:defRPr/>
            </a:lvl6pPr>
            <a:lvl7pPr indent="-371475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50"/>
              <a:buChar char="•"/>
              <a:defRPr/>
            </a:lvl7pPr>
            <a:lvl8pPr indent="-371475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50"/>
              <a:buChar char="•"/>
              <a:defRPr/>
            </a:lvl8pPr>
            <a:lvl9pPr indent="-371475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50"/>
              <a:buChar char="•"/>
              <a:defRPr/>
            </a:lvl9pPr>
          </a:lstStyle>
          <a:p/>
        </p:txBody>
      </p:sp>
      <p:sp>
        <p:nvSpPr>
          <p:cNvPr id="62" name="Google Shape;62;g2fb3c4f1ed6_0_135"/>
          <p:cNvSpPr txBox="1"/>
          <p:nvPr>
            <p:ph idx="10" type="dt"/>
          </p:nvPr>
        </p:nvSpPr>
        <p:spPr>
          <a:xfrm>
            <a:off x="7456488" y="5883275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3" name="Google Shape;63;g2fb3c4f1ed6_0_135"/>
          <p:cNvSpPr txBox="1"/>
          <p:nvPr>
            <p:ph idx="11" type="ftr"/>
          </p:nvPr>
        </p:nvSpPr>
        <p:spPr>
          <a:xfrm>
            <a:off x="1141413" y="5883275"/>
            <a:ext cx="6238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4" name="Google Shape;64;g2fb3c4f1ed6_0_135"/>
          <p:cNvSpPr txBox="1"/>
          <p:nvPr>
            <p:ph idx="12" type="sldNum"/>
          </p:nvPr>
        </p:nvSpPr>
        <p:spPr>
          <a:xfrm>
            <a:off x="10275888" y="5883275"/>
            <a:ext cx="771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eux contenus" type="twoObj">
  <p:cSld name="TWO_OBJECTS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2fb3c4f1ed6_0_150"/>
          <p:cNvSpPr txBox="1"/>
          <p:nvPr>
            <p:ph type="title"/>
          </p:nvPr>
        </p:nvSpPr>
        <p:spPr>
          <a:xfrm>
            <a:off x="1141413" y="618518"/>
            <a:ext cx="9906000" cy="1478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g2fb3c4f1ed6_0_150"/>
          <p:cNvSpPr txBox="1"/>
          <p:nvPr>
            <p:ph idx="1" type="body"/>
          </p:nvPr>
        </p:nvSpPr>
        <p:spPr>
          <a:xfrm>
            <a:off x="1141410" y="2249486"/>
            <a:ext cx="4878300" cy="3541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71475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250"/>
              <a:buChar char="•"/>
              <a:defRPr/>
            </a:lvl1pPr>
            <a:lvl2pPr indent="-371475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50"/>
              <a:buChar char="•"/>
              <a:defRPr/>
            </a:lvl2pPr>
            <a:lvl3pPr indent="-371475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50"/>
              <a:buChar char="•"/>
              <a:defRPr/>
            </a:lvl3pPr>
            <a:lvl4pPr indent="-371475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50"/>
              <a:buChar char="•"/>
              <a:defRPr/>
            </a:lvl4pPr>
            <a:lvl5pPr indent="-371475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50"/>
              <a:buChar char="•"/>
              <a:defRPr/>
            </a:lvl5pPr>
            <a:lvl6pPr indent="-371475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50"/>
              <a:buChar char="•"/>
              <a:defRPr/>
            </a:lvl6pPr>
            <a:lvl7pPr indent="-371475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50"/>
              <a:buChar char="•"/>
              <a:defRPr/>
            </a:lvl7pPr>
            <a:lvl8pPr indent="-371475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50"/>
              <a:buChar char="•"/>
              <a:defRPr/>
            </a:lvl8pPr>
            <a:lvl9pPr indent="-371475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50"/>
              <a:buChar char="•"/>
              <a:defRPr/>
            </a:lvl9pPr>
          </a:lstStyle>
          <a:p/>
        </p:txBody>
      </p:sp>
      <p:sp>
        <p:nvSpPr>
          <p:cNvPr id="68" name="Google Shape;68;g2fb3c4f1ed6_0_150"/>
          <p:cNvSpPr txBox="1"/>
          <p:nvPr>
            <p:ph idx="2" type="body"/>
          </p:nvPr>
        </p:nvSpPr>
        <p:spPr>
          <a:xfrm>
            <a:off x="6172200" y="2249486"/>
            <a:ext cx="4875300" cy="3541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71475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250"/>
              <a:buChar char="•"/>
              <a:defRPr/>
            </a:lvl1pPr>
            <a:lvl2pPr indent="-371475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50"/>
              <a:buChar char="•"/>
              <a:defRPr/>
            </a:lvl2pPr>
            <a:lvl3pPr indent="-371475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50"/>
              <a:buChar char="•"/>
              <a:defRPr/>
            </a:lvl3pPr>
            <a:lvl4pPr indent="-371475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50"/>
              <a:buChar char="•"/>
              <a:defRPr/>
            </a:lvl4pPr>
            <a:lvl5pPr indent="-371475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50"/>
              <a:buChar char="•"/>
              <a:defRPr/>
            </a:lvl5pPr>
            <a:lvl6pPr indent="-371475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50"/>
              <a:buChar char="•"/>
              <a:defRPr/>
            </a:lvl6pPr>
            <a:lvl7pPr indent="-371475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50"/>
              <a:buChar char="•"/>
              <a:defRPr/>
            </a:lvl7pPr>
            <a:lvl8pPr indent="-371475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50"/>
              <a:buChar char="•"/>
              <a:defRPr/>
            </a:lvl8pPr>
            <a:lvl9pPr indent="-371475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50"/>
              <a:buChar char="•"/>
              <a:defRPr/>
            </a:lvl9pPr>
          </a:lstStyle>
          <a:p/>
        </p:txBody>
      </p:sp>
      <p:sp>
        <p:nvSpPr>
          <p:cNvPr id="69" name="Google Shape;69;g2fb3c4f1ed6_0_150"/>
          <p:cNvSpPr txBox="1"/>
          <p:nvPr>
            <p:ph idx="10" type="dt"/>
          </p:nvPr>
        </p:nvSpPr>
        <p:spPr>
          <a:xfrm>
            <a:off x="7456488" y="5883275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0" name="Google Shape;70;g2fb3c4f1ed6_0_150"/>
          <p:cNvSpPr txBox="1"/>
          <p:nvPr>
            <p:ph idx="11" type="ftr"/>
          </p:nvPr>
        </p:nvSpPr>
        <p:spPr>
          <a:xfrm>
            <a:off x="1141413" y="5883275"/>
            <a:ext cx="6238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1" name="Google Shape;71;g2fb3c4f1ed6_0_150"/>
          <p:cNvSpPr txBox="1"/>
          <p:nvPr>
            <p:ph idx="12" type="sldNum"/>
          </p:nvPr>
        </p:nvSpPr>
        <p:spPr>
          <a:xfrm>
            <a:off x="10275888" y="5883275"/>
            <a:ext cx="771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2fb3c4f1ed6_0_238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et contenu" type="obj">
  <p:cSld name="OBJEC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2fb3c4f1ed6_0_232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g2fb3c4f1ed6_0_232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g2fb3c4f1ed6_0_232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2" name="Google Shape;82;g2fb3c4f1ed6_0_232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3" name="Google Shape;83;g2fb3c4f1ed6_0_232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2fb3c4f1ed6_0_240"/>
          <p:cNvSpPr txBox="1"/>
          <p:nvPr>
            <p:ph type="ctrTitle"/>
          </p:nvPr>
        </p:nvSpPr>
        <p:spPr>
          <a:xfrm>
            <a:off x="415611" y="992767"/>
            <a:ext cx="11360700" cy="2736900"/>
          </a:xfrm>
          <a:prstGeom prst="rect">
            <a:avLst/>
          </a:prstGeom>
          <a:noFill/>
          <a:ln>
            <a:noFill/>
          </a:ln>
        </p:spPr>
        <p:txBody>
          <a:bodyPr anchorCtr="0" anchor="b" bIns="121900" lIns="121900" spcFirstLastPara="1" rIns="121900" wrap="square" tIns="1219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9pPr>
          </a:lstStyle>
          <a:p/>
        </p:txBody>
      </p:sp>
      <p:sp>
        <p:nvSpPr>
          <p:cNvPr id="86" name="Google Shape;86;g2fb3c4f1ed6_0_240"/>
          <p:cNvSpPr txBox="1"/>
          <p:nvPr>
            <p:ph idx="1" type="subTitle"/>
          </p:nvPr>
        </p:nvSpPr>
        <p:spPr>
          <a:xfrm>
            <a:off x="415600" y="3778833"/>
            <a:ext cx="11360700" cy="10569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9pPr>
          </a:lstStyle>
          <a:p/>
        </p:txBody>
      </p:sp>
      <p:sp>
        <p:nvSpPr>
          <p:cNvPr id="87" name="Google Shape;87;g2fb3c4f1ed6_0_240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2fb3c4f1ed6_0_244"/>
          <p:cNvSpPr txBox="1"/>
          <p:nvPr>
            <p:ph type="title"/>
          </p:nvPr>
        </p:nvSpPr>
        <p:spPr>
          <a:xfrm>
            <a:off x="415600" y="2867800"/>
            <a:ext cx="11360700" cy="1122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90" name="Google Shape;90;g2fb3c4f1ed6_0_244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2fb3c4f1ed6_0_247"/>
          <p:cNvSpPr txBox="1"/>
          <p:nvPr>
            <p:ph type="title"/>
          </p:nvPr>
        </p:nvSpPr>
        <p:spPr>
          <a:xfrm>
            <a:off x="415600" y="593367"/>
            <a:ext cx="113607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  <p:sp>
        <p:nvSpPr>
          <p:cNvPr id="93" name="Google Shape;93;g2fb3c4f1ed6_0_247"/>
          <p:cNvSpPr txBox="1"/>
          <p:nvPr>
            <p:ph idx="1" type="body"/>
          </p:nvPr>
        </p:nvSpPr>
        <p:spPr>
          <a:xfrm>
            <a:off x="415600" y="1536633"/>
            <a:ext cx="113607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indent="-3810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indent="-34925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2pPr>
            <a:lvl3pPr indent="-34925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3pPr>
            <a:lvl4pPr indent="-34925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4pPr>
            <a:lvl5pPr indent="-34925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5pPr>
            <a:lvl6pPr indent="-34925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6pPr>
            <a:lvl7pPr indent="-34925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7pPr>
            <a:lvl8pPr indent="-34925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8pPr>
            <a:lvl9pPr indent="-34925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9pPr>
          </a:lstStyle>
          <a:p/>
        </p:txBody>
      </p:sp>
      <p:sp>
        <p:nvSpPr>
          <p:cNvPr id="94" name="Google Shape;94;g2fb3c4f1ed6_0_247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et contenu" type="obj">
  <p:cSld name="OBJECT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g2fb3c4f1ed6_0_144"/>
          <p:cNvSpPr txBox="1"/>
          <p:nvPr>
            <p:ph type="title"/>
          </p:nvPr>
        </p:nvSpPr>
        <p:spPr>
          <a:xfrm>
            <a:off x="1141413" y="618518"/>
            <a:ext cx="9906000" cy="1478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g2fb3c4f1ed6_0_144"/>
          <p:cNvSpPr txBox="1"/>
          <p:nvPr>
            <p:ph idx="1" type="body"/>
          </p:nvPr>
        </p:nvSpPr>
        <p:spPr>
          <a:xfrm>
            <a:off x="1141412" y="2249487"/>
            <a:ext cx="9906000" cy="3541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71475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250"/>
              <a:buChar char="•"/>
              <a:defRPr/>
            </a:lvl1pPr>
            <a:lvl2pPr indent="-371475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50"/>
              <a:buChar char="•"/>
              <a:defRPr/>
            </a:lvl2pPr>
            <a:lvl3pPr indent="-371475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50"/>
              <a:buChar char="•"/>
              <a:defRPr/>
            </a:lvl3pPr>
            <a:lvl4pPr indent="-371475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50"/>
              <a:buChar char="•"/>
              <a:defRPr/>
            </a:lvl4pPr>
            <a:lvl5pPr indent="-371475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50"/>
              <a:buChar char="•"/>
              <a:defRPr/>
            </a:lvl5pPr>
            <a:lvl6pPr indent="-371475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50"/>
              <a:buChar char="•"/>
              <a:defRPr/>
            </a:lvl6pPr>
            <a:lvl7pPr indent="-371475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50"/>
              <a:buChar char="•"/>
              <a:defRPr/>
            </a:lvl7pPr>
            <a:lvl8pPr indent="-371475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50"/>
              <a:buChar char="•"/>
              <a:defRPr/>
            </a:lvl8pPr>
            <a:lvl9pPr indent="-371475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50"/>
              <a:buChar char="•"/>
              <a:defRPr/>
            </a:lvl9pPr>
          </a:lstStyle>
          <a:p/>
        </p:txBody>
      </p:sp>
      <p:sp>
        <p:nvSpPr>
          <p:cNvPr id="16" name="Google Shape;16;g2fb3c4f1ed6_0_144"/>
          <p:cNvSpPr txBox="1"/>
          <p:nvPr>
            <p:ph idx="10" type="dt"/>
          </p:nvPr>
        </p:nvSpPr>
        <p:spPr>
          <a:xfrm>
            <a:off x="7456488" y="5883275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7" name="Google Shape;17;g2fb3c4f1ed6_0_144"/>
          <p:cNvSpPr txBox="1"/>
          <p:nvPr>
            <p:ph idx="11" type="ftr"/>
          </p:nvPr>
        </p:nvSpPr>
        <p:spPr>
          <a:xfrm>
            <a:off x="1141413" y="5883275"/>
            <a:ext cx="6238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8" name="Google Shape;18;g2fb3c4f1ed6_0_144"/>
          <p:cNvSpPr txBox="1"/>
          <p:nvPr>
            <p:ph idx="12" type="sldNum"/>
          </p:nvPr>
        </p:nvSpPr>
        <p:spPr>
          <a:xfrm>
            <a:off x="10275888" y="5883275"/>
            <a:ext cx="771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2fb3c4f1ed6_0_251"/>
          <p:cNvSpPr txBox="1"/>
          <p:nvPr>
            <p:ph type="title"/>
          </p:nvPr>
        </p:nvSpPr>
        <p:spPr>
          <a:xfrm>
            <a:off x="415600" y="593367"/>
            <a:ext cx="113607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  <p:sp>
        <p:nvSpPr>
          <p:cNvPr id="97" name="Google Shape;97;g2fb3c4f1ed6_0_251"/>
          <p:cNvSpPr txBox="1"/>
          <p:nvPr>
            <p:ph idx="1" type="body"/>
          </p:nvPr>
        </p:nvSpPr>
        <p:spPr>
          <a:xfrm>
            <a:off x="415600" y="1536633"/>
            <a:ext cx="53331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indent="-3492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1pPr>
            <a:lvl2pPr indent="-3302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2pPr>
            <a:lvl3pPr indent="-3302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3pPr>
            <a:lvl4pPr indent="-3302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4pPr>
            <a:lvl5pPr indent="-3302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5pPr>
            <a:lvl6pPr indent="-3302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6pPr>
            <a:lvl7pPr indent="-3302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7pPr>
            <a:lvl8pPr indent="-3302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8pPr>
            <a:lvl9pPr indent="-3302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9pPr>
          </a:lstStyle>
          <a:p/>
        </p:txBody>
      </p:sp>
      <p:sp>
        <p:nvSpPr>
          <p:cNvPr id="98" name="Google Shape;98;g2fb3c4f1ed6_0_251"/>
          <p:cNvSpPr txBox="1"/>
          <p:nvPr>
            <p:ph idx="2" type="body"/>
          </p:nvPr>
        </p:nvSpPr>
        <p:spPr>
          <a:xfrm>
            <a:off x="6443200" y="1536633"/>
            <a:ext cx="53331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indent="-3492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1pPr>
            <a:lvl2pPr indent="-3302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2pPr>
            <a:lvl3pPr indent="-3302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3pPr>
            <a:lvl4pPr indent="-3302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4pPr>
            <a:lvl5pPr indent="-3302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5pPr>
            <a:lvl6pPr indent="-3302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6pPr>
            <a:lvl7pPr indent="-3302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7pPr>
            <a:lvl8pPr indent="-3302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8pPr>
            <a:lvl9pPr indent="-3302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9pPr>
          </a:lstStyle>
          <a:p/>
        </p:txBody>
      </p:sp>
      <p:sp>
        <p:nvSpPr>
          <p:cNvPr id="99" name="Google Shape;99;g2fb3c4f1ed6_0_251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2fb3c4f1ed6_0_256"/>
          <p:cNvSpPr txBox="1"/>
          <p:nvPr>
            <p:ph type="title"/>
          </p:nvPr>
        </p:nvSpPr>
        <p:spPr>
          <a:xfrm>
            <a:off x="415600" y="593367"/>
            <a:ext cx="113607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  <p:sp>
        <p:nvSpPr>
          <p:cNvPr id="102" name="Google Shape;102;g2fb3c4f1ed6_0_256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2fb3c4f1ed6_0_259"/>
          <p:cNvSpPr txBox="1"/>
          <p:nvPr>
            <p:ph type="title"/>
          </p:nvPr>
        </p:nvSpPr>
        <p:spPr>
          <a:xfrm>
            <a:off x="415600" y="740800"/>
            <a:ext cx="3744000" cy="1007700"/>
          </a:xfrm>
          <a:prstGeom prst="rect">
            <a:avLst/>
          </a:prstGeom>
          <a:noFill/>
          <a:ln>
            <a:noFill/>
          </a:ln>
        </p:spPr>
        <p:txBody>
          <a:bodyPr anchorCtr="0" anchor="b" bIns="121900" lIns="121900" spcFirstLastPara="1" rIns="121900" wrap="square" tIns="1219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9pPr>
          </a:lstStyle>
          <a:p/>
        </p:txBody>
      </p:sp>
      <p:sp>
        <p:nvSpPr>
          <p:cNvPr id="105" name="Google Shape;105;g2fb3c4f1ed6_0_259"/>
          <p:cNvSpPr txBox="1"/>
          <p:nvPr>
            <p:ph idx="1" type="body"/>
          </p:nvPr>
        </p:nvSpPr>
        <p:spPr>
          <a:xfrm>
            <a:off x="415600" y="1852800"/>
            <a:ext cx="3744000" cy="42393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indent="-3302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1pPr>
            <a:lvl2pPr indent="-3302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2pPr>
            <a:lvl3pPr indent="-3302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3pPr>
            <a:lvl4pPr indent="-3302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4pPr>
            <a:lvl5pPr indent="-3302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5pPr>
            <a:lvl6pPr indent="-3302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6pPr>
            <a:lvl7pPr indent="-3302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7pPr>
            <a:lvl8pPr indent="-3302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8pPr>
            <a:lvl9pPr indent="-3302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9pPr>
          </a:lstStyle>
          <a:p/>
        </p:txBody>
      </p:sp>
      <p:sp>
        <p:nvSpPr>
          <p:cNvPr id="106" name="Google Shape;106;g2fb3c4f1ed6_0_259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2fb3c4f1ed6_0_263"/>
          <p:cNvSpPr txBox="1"/>
          <p:nvPr>
            <p:ph type="title"/>
          </p:nvPr>
        </p:nvSpPr>
        <p:spPr>
          <a:xfrm>
            <a:off x="653667" y="600200"/>
            <a:ext cx="8490300" cy="5454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9pPr>
          </a:lstStyle>
          <a:p/>
        </p:txBody>
      </p:sp>
      <p:sp>
        <p:nvSpPr>
          <p:cNvPr id="109" name="Google Shape;109;g2fb3c4f1ed6_0_263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2fb3c4f1ed6_0_266"/>
          <p:cNvSpPr/>
          <p:nvPr/>
        </p:nvSpPr>
        <p:spPr>
          <a:xfrm>
            <a:off x="6096000" y="-167"/>
            <a:ext cx="6096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" name="Google Shape;112;g2fb3c4f1ed6_0_266"/>
          <p:cNvSpPr txBox="1"/>
          <p:nvPr>
            <p:ph type="title"/>
          </p:nvPr>
        </p:nvSpPr>
        <p:spPr>
          <a:xfrm>
            <a:off x="354000" y="1644233"/>
            <a:ext cx="5393700" cy="1976400"/>
          </a:xfrm>
          <a:prstGeom prst="rect">
            <a:avLst/>
          </a:prstGeom>
          <a:noFill/>
          <a:ln>
            <a:noFill/>
          </a:ln>
        </p:spPr>
        <p:txBody>
          <a:bodyPr anchorCtr="0" anchor="b" bIns="121900" lIns="121900" spcFirstLastPara="1" rIns="121900" wrap="square" tIns="1219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9pPr>
          </a:lstStyle>
          <a:p/>
        </p:txBody>
      </p:sp>
      <p:sp>
        <p:nvSpPr>
          <p:cNvPr id="113" name="Google Shape;113;g2fb3c4f1ed6_0_266"/>
          <p:cNvSpPr txBox="1"/>
          <p:nvPr>
            <p:ph idx="1" type="subTitle"/>
          </p:nvPr>
        </p:nvSpPr>
        <p:spPr>
          <a:xfrm>
            <a:off x="354000" y="3737433"/>
            <a:ext cx="5393700" cy="16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14" name="Google Shape;114;g2fb3c4f1ed6_0_266"/>
          <p:cNvSpPr txBox="1"/>
          <p:nvPr>
            <p:ph idx="2" type="body"/>
          </p:nvPr>
        </p:nvSpPr>
        <p:spPr>
          <a:xfrm>
            <a:off x="6586000" y="965433"/>
            <a:ext cx="5115900" cy="492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-3810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indent="-34925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2pPr>
            <a:lvl3pPr indent="-34925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3pPr>
            <a:lvl4pPr indent="-34925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4pPr>
            <a:lvl5pPr indent="-34925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5pPr>
            <a:lvl6pPr indent="-34925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6pPr>
            <a:lvl7pPr indent="-34925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7pPr>
            <a:lvl8pPr indent="-34925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8pPr>
            <a:lvl9pPr indent="-34925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9pPr>
          </a:lstStyle>
          <a:p/>
        </p:txBody>
      </p:sp>
      <p:sp>
        <p:nvSpPr>
          <p:cNvPr id="115" name="Google Shape;115;g2fb3c4f1ed6_0_266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2fb3c4f1ed6_0_272"/>
          <p:cNvSpPr txBox="1"/>
          <p:nvPr>
            <p:ph idx="1" type="body"/>
          </p:nvPr>
        </p:nvSpPr>
        <p:spPr>
          <a:xfrm>
            <a:off x="415600" y="5640767"/>
            <a:ext cx="7998300" cy="806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</a:lstStyle>
          <a:p/>
        </p:txBody>
      </p:sp>
      <p:sp>
        <p:nvSpPr>
          <p:cNvPr id="118" name="Google Shape;118;g2fb3c4f1ed6_0_272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2fb3c4f1ed6_0_275"/>
          <p:cNvSpPr txBox="1"/>
          <p:nvPr>
            <p:ph hasCustomPrompt="1" type="title"/>
          </p:nvPr>
        </p:nvSpPr>
        <p:spPr>
          <a:xfrm>
            <a:off x="415600" y="1474833"/>
            <a:ext cx="11360700" cy="2618100"/>
          </a:xfrm>
          <a:prstGeom prst="rect">
            <a:avLst/>
          </a:prstGeom>
          <a:noFill/>
          <a:ln>
            <a:noFill/>
          </a:ln>
        </p:spPr>
        <p:txBody>
          <a:bodyPr anchorCtr="0" anchor="b" bIns="121900" lIns="121900" spcFirstLastPara="1" rIns="121900" wrap="square" tIns="1219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9pPr>
          </a:lstStyle>
          <a:p>
            <a:r>
              <a:t>xx%</a:t>
            </a:r>
          </a:p>
        </p:txBody>
      </p:sp>
      <p:sp>
        <p:nvSpPr>
          <p:cNvPr id="121" name="Google Shape;121;g2fb3c4f1ed6_0_275"/>
          <p:cNvSpPr txBox="1"/>
          <p:nvPr>
            <p:ph idx="1" type="body"/>
          </p:nvPr>
        </p:nvSpPr>
        <p:spPr>
          <a:xfrm>
            <a:off x="415600" y="4202967"/>
            <a:ext cx="11360700" cy="1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indent="-3810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indent="-349250" lvl="1" marL="914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2pPr>
            <a:lvl3pPr indent="-349250" lvl="2" marL="1371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3pPr>
            <a:lvl4pPr indent="-349250" lvl="3" marL="1828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4pPr>
            <a:lvl5pPr indent="-349250" lvl="4" marL="2286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5pPr>
            <a:lvl6pPr indent="-349250" lvl="5" marL="2743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6pPr>
            <a:lvl7pPr indent="-349250" lvl="6" marL="3200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7pPr>
            <a:lvl8pPr indent="-349250" lvl="7" marL="3657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8pPr>
            <a:lvl9pPr indent="-349250" lvl="8" marL="4114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9pPr>
          </a:lstStyle>
          <a:p/>
        </p:txBody>
      </p:sp>
      <p:sp>
        <p:nvSpPr>
          <p:cNvPr id="122" name="Google Shape;122;g2fb3c4f1ed6_0_275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2ff978de6db_1_89"/>
          <p:cNvSpPr txBox="1"/>
          <p:nvPr>
            <p:ph type="ctrTitle"/>
          </p:nvPr>
        </p:nvSpPr>
        <p:spPr>
          <a:xfrm>
            <a:off x="415611" y="992767"/>
            <a:ext cx="11360700" cy="2736900"/>
          </a:xfrm>
          <a:prstGeom prst="rect">
            <a:avLst/>
          </a:prstGeom>
        </p:spPr>
        <p:txBody>
          <a:bodyPr anchorCtr="0" anchor="b" bIns="121900" lIns="121900" spcFirstLastPara="1" rIns="121900" wrap="square" tIns="121900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9pPr>
          </a:lstStyle>
          <a:p/>
        </p:txBody>
      </p:sp>
      <p:sp>
        <p:nvSpPr>
          <p:cNvPr id="129" name="Google Shape;129;g2ff978de6db_1_89"/>
          <p:cNvSpPr txBox="1"/>
          <p:nvPr>
            <p:ph idx="1" type="subTitle"/>
          </p:nvPr>
        </p:nvSpPr>
        <p:spPr>
          <a:xfrm>
            <a:off x="415600" y="3778833"/>
            <a:ext cx="11360700" cy="10569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rm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9pPr>
          </a:lstStyle>
          <a:p/>
        </p:txBody>
      </p:sp>
      <p:sp>
        <p:nvSpPr>
          <p:cNvPr id="130" name="Google Shape;130;g2ff978de6db_1_89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2ff978de6db_1_93"/>
          <p:cNvSpPr txBox="1"/>
          <p:nvPr>
            <p:ph type="title"/>
          </p:nvPr>
        </p:nvSpPr>
        <p:spPr>
          <a:xfrm>
            <a:off x="415600" y="2867800"/>
            <a:ext cx="11360700" cy="11223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33" name="Google Shape;133;g2ff978de6db_1_93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2ff978de6db_1_96"/>
          <p:cNvSpPr txBox="1"/>
          <p:nvPr>
            <p:ph type="title"/>
          </p:nvPr>
        </p:nvSpPr>
        <p:spPr>
          <a:xfrm>
            <a:off x="415600" y="593367"/>
            <a:ext cx="11360700" cy="7635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  <p:sp>
        <p:nvSpPr>
          <p:cNvPr id="136" name="Google Shape;136;g2ff978de6db_1_96"/>
          <p:cNvSpPr txBox="1"/>
          <p:nvPr>
            <p:ph idx="1" type="body"/>
          </p:nvPr>
        </p:nvSpPr>
        <p:spPr>
          <a:xfrm>
            <a:off x="415600" y="1536633"/>
            <a:ext cx="11360700" cy="45552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rmAutofit/>
          </a:bodyPr>
          <a:lstStyle>
            <a:lvl1pPr indent="-381000" lvl="0" marL="457200" rtl="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indent="-349250" lvl="1" marL="914400" rtl="0"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2pPr>
            <a:lvl3pPr indent="-349250" lvl="2" marL="1371600" rtl="0"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3pPr>
            <a:lvl4pPr indent="-349250" lvl="3" marL="1828800" rtl="0"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4pPr>
            <a:lvl5pPr indent="-349250" lvl="4" marL="2286000" rtl="0"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5pPr>
            <a:lvl6pPr indent="-349250" lvl="5" marL="2743200" rtl="0"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6pPr>
            <a:lvl7pPr indent="-349250" lvl="6" marL="3200400" rtl="0"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7pPr>
            <a:lvl8pPr indent="-349250" lvl="7" marL="3657600" rtl="0"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8pPr>
            <a:lvl9pPr indent="-349250" lvl="8" marL="4114800" rtl="0"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9pPr>
          </a:lstStyle>
          <a:p/>
        </p:txBody>
      </p:sp>
      <p:sp>
        <p:nvSpPr>
          <p:cNvPr id="137" name="Google Shape;137;g2ff978de6db_1_96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g2fb3c4f1ed6_0_133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2ff978de6db_1_100"/>
          <p:cNvSpPr txBox="1"/>
          <p:nvPr>
            <p:ph type="title"/>
          </p:nvPr>
        </p:nvSpPr>
        <p:spPr>
          <a:xfrm>
            <a:off x="415600" y="593367"/>
            <a:ext cx="11360700" cy="7635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  <p:sp>
        <p:nvSpPr>
          <p:cNvPr id="140" name="Google Shape;140;g2ff978de6db_1_100"/>
          <p:cNvSpPr txBox="1"/>
          <p:nvPr>
            <p:ph idx="1" type="body"/>
          </p:nvPr>
        </p:nvSpPr>
        <p:spPr>
          <a:xfrm>
            <a:off x="415600" y="1536633"/>
            <a:ext cx="5333100" cy="45552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rmAutofit/>
          </a:bodyPr>
          <a:lstStyle>
            <a:lvl1pPr indent="-349250" lvl="0" marL="457200" rtl="0"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1pPr>
            <a:lvl2pPr indent="-330200" lvl="1" marL="914400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2pPr>
            <a:lvl3pPr indent="-330200" lvl="2" marL="1371600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3pPr>
            <a:lvl4pPr indent="-330200" lvl="3" marL="18288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4pPr>
            <a:lvl5pPr indent="-330200" lvl="4" marL="2286000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5pPr>
            <a:lvl6pPr indent="-330200" lvl="5" marL="2743200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6pPr>
            <a:lvl7pPr indent="-330200" lvl="6" marL="32004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7pPr>
            <a:lvl8pPr indent="-330200" lvl="7" marL="3657600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8pPr>
            <a:lvl9pPr indent="-330200" lvl="8" marL="4114800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9pPr>
          </a:lstStyle>
          <a:p/>
        </p:txBody>
      </p:sp>
      <p:sp>
        <p:nvSpPr>
          <p:cNvPr id="141" name="Google Shape;141;g2ff978de6db_1_100"/>
          <p:cNvSpPr txBox="1"/>
          <p:nvPr>
            <p:ph idx="2" type="body"/>
          </p:nvPr>
        </p:nvSpPr>
        <p:spPr>
          <a:xfrm>
            <a:off x="6443200" y="1536633"/>
            <a:ext cx="5333100" cy="45552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rmAutofit/>
          </a:bodyPr>
          <a:lstStyle>
            <a:lvl1pPr indent="-349250" lvl="0" marL="457200" rtl="0"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1pPr>
            <a:lvl2pPr indent="-330200" lvl="1" marL="914400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2pPr>
            <a:lvl3pPr indent="-330200" lvl="2" marL="1371600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3pPr>
            <a:lvl4pPr indent="-330200" lvl="3" marL="18288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4pPr>
            <a:lvl5pPr indent="-330200" lvl="4" marL="2286000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5pPr>
            <a:lvl6pPr indent="-330200" lvl="5" marL="2743200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6pPr>
            <a:lvl7pPr indent="-330200" lvl="6" marL="32004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7pPr>
            <a:lvl8pPr indent="-330200" lvl="7" marL="3657600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8pPr>
            <a:lvl9pPr indent="-330200" lvl="8" marL="4114800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9pPr>
          </a:lstStyle>
          <a:p/>
        </p:txBody>
      </p:sp>
      <p:sp>
        <p:nvSpPr>
          <p:cNvPr id="142" name="Google Shape;142;g2ff978de6db_1_100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2ff978de6db_1_105"/>
          <p:cNvSpPr txBox="1"/>
          <p:nvPr>
            <p:ph type="title"/>
          </p:nvPr>
        </p:nvSpPr>
        <p:spPr>
          <a:xfrm>
            <a:off x="415600" y="593367"/>
            <a:ext cx="11360700" cy="7635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  <p:sp>
        <p:nvSpPr>
          <p:cNvPr id="145" name="Google Shape;145;g2ff978de6db_1_105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2ff978de6db_1_108"/>
          <p:cNvSpPr txBox="1"/>
          <p:nvPr>
            <p:ph type="title"/>
          </p:nvPr>
        </p:nvSpPr>
        <p:spPr>
          <a:xfrm>
            <a:off x="415600" y="740800"/>
            <a:ext cx="3744000" cy="1007700"/>
          </a:xfrm>
          <a:prstGeom prst="rect">
            <a:avLst/>
          </a:prstGeom>
        </p:spPr>
        <p:txBody>
          <a:bodyPr anchorCtr="0" anchor="b" bIns="121900" lIns="121900" spcFirstLastPara="1" rIns="121900" wrap="square" tIns="12190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9pPr>
          </a:lstStyle>
          <a:p/>
        </p:txBody>
      </p:sp>
      <p:sp>
        <p:nvSpPr>
          <p:cNvPr id="148" name="Google Shape;148;g2ff978de6db_1_108"/>
          <p:cNvSpPr txBox="1"/>
          <p:nvPr>
            <p:ph idx="1" type="body"/>
          </p:nvPr>
        </p:nvSpPr>
        <p:spPr>
          <a:xfrm>
            <a:off x="415600" y="1852800"/>
            <a:ext cx="3744000" cy="42393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rm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1pPr>
            <a:lvl2pPr indent="-330200" lvl="1" marL="914400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2pPr>
            <a:lvl3pPr indent="-330200" lvl="2" marL="1371600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3pPr>
            <a:lvl4pPr indent="-330200" lvl="3" marL="18288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4pPr>
            <a:lvl5pPr indent="-330200" lvl="4" marL="2286000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5pPr>
            <a:lvl6pPr indent="-330200" lvl="5" marL="2743200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6pPr>
            <a:lvl7pPr indent="-330200" lvl="6" marL="32004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7pPr>
            <a:lvl8pPr indent="-330200" lvl="7" marL="3657600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8pPr>
            <a:lvl9pPr indent="-330200" lvl="8" marL="4114800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9pPr>
          </a:lstStyle>
          <a:p/>
        </p:txBody>
      </p:sp>
      <p:sp>
        <p:nvSpPr>
          <p:cNvPr id="149" name="Google Shape;149;g2ff978de6db_1_108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2ff978de6db_1_112"/>
          <p:cNvSpPr txBox="1"/>
          <p:nvPr>
            <p:ph type="title"/>
          </p:nvPr>
        </p:nvSpPr>
        <p:spPr>
          <a:xfrm>
            <a:off x="653667" y="600200"/>
            <a:ext cx="8490300" cy="54543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1pPr>
            <a:lvl2pPr lvl="1" rtl="0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2pPr>
            <a:lvl3pPr lvl="2" rtl="0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3pPr>
            <a:lvl4pPr lvl="3" rtl="0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4pPr>
            <a:lvl5pPr lvl="4" rtl="0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5pPr>
            <a:lvl6pPr lvl="5" rtl="0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6pPr>
            <a:lvl7pPr lvl="6" rtl="0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7pPr>
            <a:lvl8pPr lvl="7" rtl="0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8pPr>
            <a:lvl9pPr lvl="8" rtl="0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9pPr>
          </a:lstStyle>
          <a:p/>
        </p:txBody>
      </p:sp>
      <p:sp>
        <p:nvSpPr>
          <p:cNvPr id="152" name="Google Shape;152;g2ff978de6db_1_112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2ff978de6db_1_115"/>
          <p:cNvSpPr/>
          <p:nvPr/>
        </p:nvSpPr>
        <p:spPr>
          <a:xfrm>
            <a:off x="6096000" y="-167"/>
            <a:ext cx="6096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5" name="Google Shape;155;g2ff978de6db_1_115"/>
          <p:cNvSpPr txBox="1"/>
          <p:nvPr>
            <p:ph type="title"/>
          </p:nvPr>
        </p:nvSpPr>
        <p:spPr>
          <a:xfrm>
            <a:off x="354000" y="1644233"/>
            <a:ext cx="5393700" cy="1976400"/>
          </a:xfrm>
          <a:prstGeom prst="rect">
            <a:avLst/>
          </a:prstGeom>
        </p:spPr>
        <p:txBody>
          <a:bodyPr anchorCtr="0" anchor="b" bIns="121900" lIns="121900" spcFirstLastPara="1" rIns="121900" wrap="square" tIns="121900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9pPr>
          </a:lstStyle>
          <a:p/>
        </p:txBody>
      </p:sp>
      <p:sp>
        <p:nvSpPr>
          <p:cNvPr id="156" name="Google Shape;156;g2ff978de6db_1_115"/>
          <p:cNvSpPr txBox="1"/>
          <p:nvPr>
            <p:ph idx="1" type="subTitle"/>
          </p:nvPr>
        </p:nvSpPr>
        <p:spPr>
          <a:xfrm>
            <a:off x="354000" y="3737433"/>
            <a:ext cx="5393700" cy="16467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rm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57" name="Google Shape;157;g2ff978de6db_1_115"/>
          <p:cNvSpPr txBox="1"/>
          <p:nvPr>
            <p:ph idx="2" type="body"/>
          </p:nvPr>
        </p:nvSpPr>
        <p:spPr>
          <a:xfrm>
            <a:off x="6586000" y="965433"/>
            <a:ext cx="5115900" cy="49269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-381000" lvl="0" marL="457200" rtl="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indent="-349250" lvl="1" marL="914400" rtl="0"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2pPr>
            <a:lvl3pPr indent="-349250" lvl="2" marL="1371600" rtl="0"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3pPr>
            <a:lvl4pPr indent="-349250" lvl="3" marL="1828800" rtl="0"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4pPr>
            <a:lvl5pPr indent="-349250" lvl="4" marL="2286000" rtl="0"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5pPr>
            <a:lvl6pPr indent="-349250" lvl="5" marL="2743200" rtl="0"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6pPr>
            <a:lvl7pPr indent="-349250" lvl="6" marL="3200400" rtl="0"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7pPr>
            <a:lvl8pPr indent="-349250" lvl="7" marL="3657600" rtl="0"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8pPr>
            <a:lvl9pPr indent="-349250" lvl="8" marL="4114800" rtl="0"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9pPr>
          </a:lstStyle>
          <a:p/>
        </p:txBody>
      </p:sp>
      <p:sp>
        <p:nvSpPr>
          <p:cNvPr id="158" name="Google Shape;158;g2ff978de6db_1_115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2ff978de6db_1_121"/>
          <p:cNvSpPr txBox="1"/>
          <p:nvPr>
            <p:ph idx="1" type="body"/>
          </p:nvPr>
        </p:nvSpPr>
        <p:spPr>
          <a:xfrm>
            <a:off x="415600" y="5640767"/>
            <a:ext cx="7998300" cy="8067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-2286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</a:lstStyle>
          <a:p/>
        </p:txBody>
      </p:sp>
      <p:sp>
        <p:nvSpPr>
          <p:cNvPr id="161" name="Google Shape;161;g2ff978de6db_1_121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2ff978de6db_1_124"/>
          <p:cNvSpPr txBox="1"/>
          <p:nvPr>
            <p:ph hasCustomPrompt="1" type="title"/>
          </p:nvPr>
        </p:nvSpPr>
        <p:spPr>
          <a:xfrm>
            <a:off x="415600" y="1474833"/>
            <a:ext cx="11360700" cy="2618100"/>
          </a:xfrm>
          <a:prstGeom prst="rect">
            <a:avLst/>
          </a:prstGeom>
        </p:spPr>
        <p:txBody>
          <a:bodyPr anchorCtr="0" anchor="b" bIns="121900" lIns="121900" spcFirstLastPara="1" rIns="121900" wrap="square" tIns="121900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9pPr>
          </a:lstStyle>
          <a:p>
            <a:r>
              <a:t>xx%</a:t>
            </a:r>
          </a:p>
        </p:txBody>
      </p:sp>
      <p:sp>
        <p:nvSpPr>
          <p:cNvPr id="164" name="Google Shape;164;g2ff978de6db_1_124"/>
          <p:cNvSpPr txBox="1"/>
          <p:nvPr>
            <p:ph idx="1" type="body"/>
          </p:nvPr>
        </p:nvSpPr>
        <p:spPr>
          <a:xfrm>
            <a:off x="415600" y="4202967"/>
            <a:ext cx="11360700" cy="17343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rmAutofit/>
          </a:bodyPr>
          <a:lstStyle>
            <a:lvl1pPr indent="-381000" lvl="0" marL="457200" rtl="0" algn="ctr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indent="-349250" lvl="1" marL="914400" rtl="0" algn="ctr"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2pPr>
            <a:lvl3pPr indent="-349250" lvl="2" marL="1371600" rtl="0" algn="ctr"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3pPr>
            <a:lvl4pPr indent="-349250" lvl="3" marL="1828800" rtl="0" algn="ctr"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4pPr>
            <a:lvl5pPr indent="-349250" lvl="4" marL="2286000" rtl="0" algn="ctr"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5pPr>
            <a:lvl6pPr indent="-349250" lvl="5" marL="2743200" rtl="0" algn="ctr"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6pPr>
            <a:lvl7pPr indent="-349250" lvl="6" marL="3200400" rtl="0" algn="ctr"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7pPr>
            <a:lvl8pPr indent="-349250" lvl="7" marL="3657600" rtl="0" algn="ctr"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8pPr>
            <a:lvl9pPr indent="-349250" lvl="8" marL="4114800" rtl="0" algn="ctr"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9pPr>
          </a:lstStyle>
          <a:p/>
        </p:txBody>
      </p:sp>
      <p:sp>
        <p:nvSpPr>
          <p:cNvPr id="165" name="Google Shape;165;g2ff978de6db_1_124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2ff978de6db_1_128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ison" type="twoTxTwoObj">
  <p:cSld name="TWO_OBJECTS_WITH_TEXT"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g2ff978de6db_1_130"/>
          <p:cNvSpPr txBox="1"/>
          <p:nvPr>
            <p:ph type="title"/>
          </p:nvPr>
        </p:nvSpPr>
        <p:spPr>
          <a:xfrm>
            <a:off x="1141411" y="619126"/>
            <a:ext cx="9906000" cy="147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0" name="Google Shape;170;g2ff978de6db_1_130"/>
          <p:cNvSpPr txBox="1"/>
          <p:nvPr>
            <p:ph idx="1" type="body"/>
          </p:nvPr>
        </p:nvSpPr>
        <p:spPr>
          <a:xfrm>
            <a:off x="1370019" y="2249486"/>
            <a:ext cx="4649700" cy="823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b="0" sz="2400" cap="none">
                <a:solidFill>
                  <a:schemeClr val="lt1"/>
                </a:solidFill>
              </a:defRPr>
            </a:lvl1pPr>
            <a:lvl2pPr indent="-228600" lvl="1" marL="91440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500"/>
              <a:buNone/>
              <a:defRPr b="1" sz="2000"/>
            </a:lvl2pPr>
            <a:lvl3pPr indent="-228600" lvl="2" marL="137160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50"/>
              <a:buNone/>
              <a:defRPr b="1" sz="1800"/>
            </a:lvl3pPr>
            <a:lvl4pPr indent="-228600" lvl="3" marL="182880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b="1" sz="1600"/>
            </a:lvl4pPr>
            <a:lvl5pPr indent="-228600" lvl="4" marL="228600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b="1" sz="1600"/>
            </a:lvl5pPr>
            <a:lvl6pPr indent="-228600" lvl="5" marL="274320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b="1" sz="1600"/>
            </a:lvl6pPr>
            <a:lvl7pPr indent="-228600" lvl="6" marL="320040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b="1" sz="1600"/>
            </a:lvl7pPr>
            <a:lvl8pPr indent="-228600" lvl="7" marL="365760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b="1" sz="1600"/>
            </a:lvl8pPr>
            <a:lvl9pPr indent="-228600" lvl="8" marL="411480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b="1" sz="1600"/>
            </a:lvl9pPr>
          </a:lstStyle>
          <a:p/>
        </p:txBody>
      </p:sp>
      <p:sp>
        <p:nvSpPr>
          <p:cNvPr id="171" name="Google Shape;171;g2ff978de6db_1_130"/>
          <p:cNvSpPr txBox="1"/>
          <p:nvPr>
            <p:ph idx="2" type="body"/>
          </p:nvPr>
        </p:nvSpPr>
        <p:spPr>
          <a:xfrm>
            <a:off x="1141410" y="3073397"/>
            <a:ext cx="4878300" cy="2717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71475" lvl="0" marL="4572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250"/>
              <a:buChar char="•"/>
              <a:defRPr/>
            </a:lvl1pPr>
            <a:lvl2pPr indent="-371475" lvl="1" marL="91440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50"/>
              <a:buChar char="•"/>
              <a:defRPr/>
            </a:lvl2pPr>
            <a:lvl3pPr indent="-371475" lvl="2" marL="137160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50"/>
              <a:buChar char="•"/>
              <a:defRPr/>
            </a:lvl3pPr>
            <a:lvl4pPr indent="-371475" lvl="3" marL="182880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50"/>
              <a:buChar char="•"/>
              <a:defRPr/>
            </a:lvl4pPr>
            <a:lvl5pPr indent="-371475" lvl="4" marL="228600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50"/>
              <a:buChar char="•"/>
              <a:defRPr/>
            </a:lvl5pPr>
            <a:lvl6pPr indent="-371475" lvl="5" marL="274320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50"/>
              <a:buChar char="•"/>
              <a:defRPr/>
            </a:lvl6pPr>
            <a:lvl7pPr indent="-371475" lvl="6" marL="320040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50"/>
              <a:buChar char="•"/>
              <a:defRPr/>
            </a:lvl7pPr>
            <a:lvl8pPr indent="-371475" lvl="7" marL="365760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50"/>
              <a:buChar char="•"/>
              <a:defRPr/>
            </a:lvl8pPr>
            <a:lvl9pPr indent="-371475" lvl="8" marL="411480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50"/>
              <a:buChar char="•"/>
              <a:defRPr/>
            </a:lvl9pPr>
          </a:lstStyle>
          <a:p/>
        </p:txBody>
      </p:sp>
      <p:sp>
        <p:nvSpPr>
          <p:cNvPr id="172" name="Google Shape;172;g2ff978de6db_1_130"/>
          <p:cNvSpPr txBox="1"/>
          <p:nvPr>
            <p:ph idx="3" type="body"/>
          </p:nvPr>
        </p:nvSpPr>
        <p:spPr>
          <a:xfrm>
            <a:off x="6400808" y="2249485"/>
            <a:ext cx="4646700" cy="823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b="0" sz="2400" cap="none">
                <a:solidFill>
                  <a:schemeClr val="lt1"/>
                </a:solidFill>
              </a:defRPr>
            </a:lvl1pPr>
            <a:lvl2pPr indent="-228600" lvl="1" marL="91440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500"/>
              <a:buNone/>
              <a:defRPr b="1" sz="2000"/>
            </a:lvl2pPr>
            <a:lvl3pPr indent="-228600" lvl="2" marL="137160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50"/>
              <a:buNone/>
              <a:defRPr b="1" sz="1800"/>
            </a:lvl3pPr>
            <a:lvl4pPr indent="-228600" lvl="3" marL="182880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b="1" sz="1600"/>
            </a:lvl4pPr>
            <a:lvl5pPr indent="-228600" lvl="4" marL="228600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b="1" sz="1600"/>
            </a:lvl5pPr>
            <a:lvl6pPr indent="-228600" lvl="5" marL="274320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b="1" sz="1600"/>
            </a:lvl6pPr>
            <a:lvl7pPr indent="-228600" lvl="6" marL="320040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b="1" sz="1600"/>
            </a:lvl7pPr>
            <a:lvl8pPr indent="-228600" lvl="7" marL="365760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b="1" sz="1600"/>
            </a:lvl8pPr>
            <a:lvl9pPr indent="-228600" lvl="8" marL="411480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b="1" sz="1600"/>
            </a:lvl9pPr>
          </a:lstStyle>
          <a:p/>
        </p:txBody>
      </p:sp>
      <p:sp>
        <p:nvSpPr>
          <p:cNvPr id="173" name="Google Shape;173;g2ff978de6db_1_130"/>
          <p:cNvSpPr txBox="1"/>
          <p:nvPr>
            <p:ph idx="4" type="body"/>
          </p:nvPr>
        </p:nvSpPr>
        <p:spPr>
          <a:xfrm>
            <a:off x="6172200" y="3073397"/>
            <a:ext cx="4875300" cy="2717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71475" lvl="0" marL="4572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250"/>
              <a:buChar char="•"/>
              <a:defRPr/>
            </a:lvl1pPr>
            <a:lvl2pPr indent="-371475" lvl="1" marL="91440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50"/>
              <a:buChar char="•"/>
              <a:defRPr/>
            </a:lvl2pPr>
            <a:lvl3pPr indent="-371475" lvl="2" marL="137160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50"/>
              <a:buChar char="•"/>
              <a:defRPr/>
            </a:lvl3pPr>
            <a:lvl4pPr indent="-371475" lvl="3" marL="182880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50"/>
              <a:buChar char="•"/>
              <a:defRPr/>
            </a:lvl4pPr>
            <a:lvl5pPr indent="-371475" lvl="4" marL="228600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50"/>
              <a:buChar char="•"/>
              <a:defRPr/>
            </a:lvl5pPr>
            <a:lvl6pPr indent="-371475" lvl="5" marL="274320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50"/>
              <a:buChar char="•"/>
              <a:defRPr/>
            </a:lvl6pPr>
            <a:lvl7pPr indent="-371475" lvl="6" marL="320040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50"/>
              <a:buChar char="•"/>
              <a:defRPr/>
            </a:lvl7pPr>
            <a:lvl8pPr indent="-371475" lvl="7" marL="365760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50"/>
              <a:buChar char="•"/>
              <a:defRPr/>
            </a:lvl8pPr>
            <a:lvl9pPr indent="-371475" lvl="8" marL="411480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50"/>
              <a:buChar char="•"/>
              <a:defRPr/>
            </a:lvl9pPr>
          </a:lstStyle>
          <a:p/>
        </p:txBody>
      </p:sp>
      <p:sp>
        <p:nvSpPr>
          <p:cNvPr id="174" name="Google Shape;174;g2ff978de6db_1_130"/>
          <p:cNvSpPr txBox="1"/>
          <p:nvPr>
            <p:ph idx="10" type="dt"/>
          </p:nvPr>
        </p:nvSpPr>
        <p:spPr>
          <a:xfrm>
            <a:off x="7456488" y="5883275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/>
            </a:lvl9pPr>
          </a:lstStyle>
          <a:p/>
        </p:txBody>
      </p:sp>
      <p:sp>
        <p:nvSpPr>
          <p:cNvPr id="175" name="Google Shape;175;g2ff978de6db_1_130"/>
          <p:cNvSpPr txBox="1"/>
          <p:nvPr>
            <p:ph idx="11" type="ftr"/>
          </p:nvPr>
        </p:nvSpPr>
        <p:spPr>
          <a:xfrm>
            <a:off x="1141413" y="5883275"/>
            <a:ext cx="6238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/>
            </a:lvl9pPr>
          </a:lstStyle>
          <a:p/>
        </p:txBody>
      </p:sp>
      <p:sp>
        <p:nvSpPr>
          <p:cNvPr id="176" name="Google Shape;176;g2ff978de6db_1_130"/>
          <p:cNvSpPr txBox="1"/>
          <p:nvPr>
            <p:ph idx="12" type="sldNum"/>
          </p:nvPr>
        </p:nvSpPr>
        <p:spPr>
          <a:xfrm>
            <a:off x="10275888" y="5883275"/>
            <a:ext cx="771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et contenu" type="obj">
  <p:cSld name="OBJECT"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g2ff978de6db_1_139"/>
          <p:cNvSpPr txBox="1"/>
          <p:nvPr>
            <p:ph type="title"/>
          </p:nvPr>
        </p:nvSpPr>
        <p:spPr>
          <a:xfrm>
            <a:off x="1141413" y="618518"/>
            <a:ext cx="9906000" cy="1478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9" name="Google Shape;179;g2ff978de6db_1_139"/>
          <p:cNvSpPr txBox="1"/>
          <p:nvPr>
            <p:ph idx="1" type="body"/>
          </p:nvPr>
        </p:nvSpPr>
        <p:spPr>
          <a:xfrm>
            <a:off x="1141412" y="2249487"/>
            <a:ext cx="9906000" cy="3541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71475" lvl="0" marL="4572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250"/>
              <a:buChar char="•"/>
              <a:defRPr/>
            </a:lvl1pPr>
            <a:lvl2pPr indent="-371475" lvl="1" marL="91440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50"/>
              <a:buChar char="•"/>
              <a:defRPr/>
            </a:lvl2pPr>
            <a:lvl3pPr indent="-371475" lvl="2" marL="137160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50"/>
              <a:buChar char="•"/>
              <a:defRPr/>
            </a:lvl3pPr>
            <a:lvl4pPr indent="-371475" lvl="3" marL="182880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50"/>
              <a:buChar char="•"/>
              <a:defRPr/>
            </a:lvl4pPr>
            <a:lvl5pPr indent="-371475" lvl="4" marL="228600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50"/>
              <a:buChar char="•"/>
              <a:defRPr/>
            </a:lvl5pPr>
            <a:lvl6pPr indent="-371475" lvl="5" marL="274320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50"/>
              <a:buChar char="•"/>
              <a:defRPr/>
            </a:lvl6pPr>
            <a:lvl7pPr indent="-371475" lvl="6" marL="320040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50"/>
              <a:buChar char="•"/>
              <a:defRPr/>
            </a:lvl7pPr>
            <a:lvl8pPr indent="-371475" lvl="7" marL="365760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50"/>
              <a:buChar char="•"/>
              <a:defRPr/>
            </a:lvl8pPr>
            <a:lvl9pPr indent="-371475" lvl="8" marL="411480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50"/>
              <a:buChar char="•"/>
              <a:defRPr/>
            </a:lvl9pPr>
          </a:lstStyle>
          <a:p/>
        </p:txBody>
      </p:sp>
      <p:sp>
        <p:nvSpPr>
          <p:cNvPr id="180" name="Google Shape;180;g2ff978de6db_1_139"/>
          <p:cNvSpPr txBox="1"/>
          <p:nvPr>
            <p:ph idx="10" type="dt"/>
          </p:nvPr>
        </p:nvSpPr>
        <p:spPr>
          <a:xfrm>
            <a:off x="7456488" y="5883275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/>
            </a:lvl9pPr>
          </a:lstStyle>
          <a:p/>
        </p:txBody>
      </p:sp>
      <p:sp>
        <p:nvSpPr>
          <p:cNvPr id="181" name="Google Shape;181;g2ff978de6db_1_139"/>
          <p:cNvSpPr txBox="1"/>
          <p:nvPr>
            <p:ph idx="11" type="ftr"/>
          </p:nvPr>
        </p:nvSpPr>
        <p:spPr>
          <a:xfrm>
            <a:off x="1141413" y="5883275"/>
            <a:ext cx="6238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/>
            </a:lvl9pPr>
          </a:lstStyle>
          <a:p/>
        </p:txBody>
      </p:sp>
      <p:sp>
        <p:nvSpPr>
          <p:cNvPr id="182" name="Google Shape;182;g2ff978de6db_1_139"/>
          <p:cNvSpPr txBox="1"/>
          <p:nvPr>
            <p:ph idx="12" type="sldNum"/>
          </p:nvPr>
        </p:nvSpPr>
        <p:spPr>
          <a:xfrm>
            <a:off x="10275888" y="5883275"/>
            <a:ext cx="771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g2fb3c4f1ed6_0_98"/>
          <p:cNvSpPr txBox="1"/>
          <p:nvPr>
            <p:ph type="title"/>
          </p:nvPr>
        </p:nvSpPr>
        <p:spPr>
          <a:xfrm>
            <a:off x="415600" y="2867800"/>
            <a:ext cx="11360700" cy="1122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23" name="Google Shape;23;g2fb3c4f1ed6_0_98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eux contenus" type="twoObj">
  <p:cSld name="TWO_OBJECTS"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g2ff978de6db_1_145"/>
          <p:cNvSpPr txBox="1"/>
          <p:nvPr>
            <p:ph type="title"/>
          </p:nvPr>
        </p:nvSpPr>
        <p:spPr>
          <a:xfrm>
            <a:off x="1141413" y="618518"/>
            <a:ext cx="9906000" cy="1478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5" name="Google Shape;185;g2ff978de6db_1_145"/>
          <p:cNvSpPr txBox="1"/>
          <p:nvPr>
            <p:ph idx="1" type="body"/>
          </p:nvPr>
        </p:nvSpPr>
        <p:spPr>
          <a:xfrm>
            <a:off x="1141410" y="2249486"/>
            <a:ext cx="4878300" cy="3541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71475" lvl="0" marL="4572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250"/>
              <a:buChar char="•"/>
              <a:defRPr/>
            </a:lvl1pPr>
            <a:lvl2pPr indent="-371475" lvl="1" marL="91440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50"/>
              <a:buChar char="•"/>
              <a:defRPr/>
            </a:lvl2pPr>
            <a:lvl3pPr indent="-371475" lvl="2" marL="137160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50"/>
              <a:buChar char="•"/>
              <a:defRPr/>
            </a:lvl3pPr>
            <a:lvl4pPr indent="-371475" lvl="3" marL="182880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50"/>
              <a:buChar char="•"/>
              <a:defRPr/>
            </a:lvl4pPr>
            <a:lvl5pPr indent="-371475" lvl="4" marL="228600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50"/>
              <a:buChar char="•"/>
              <a:defRPr/>
            </a:lvl5pPr>
            <a:lvl6pPr indent="-371475" lvl="5" marL="274320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50"/>
              <a:buChar char="•"/>
              <a:defRPr/>
            </a:lvl6pPr>
            <a:lvl7pPr indent="-371475" lvl="6" marL="320040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50"/>
              <a:buChar char="•"/>
              <a:defRPr/>
            </a:lvl7pPr>
            <a:lvl8pPr indent="-371475" lvl="7" marL="365760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50"/>
              <a:buChar char="•"/>
              <a:defRPr/>
            </a:lvl8pPr>
            <a:lvl9pPr indent="-371475" lvl="8" marL="411480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50"/>
              <a:buChar char="•"/>
              <a:defRPr/>
            </a:lvl9pPr>
          </a:lstStyle>
          <a:p/>
        </p:txBody>
      </p:sp>
      <p:sp>
        <p:nvSpPr>
          <p:cNvPr id="186" name="Google Shape;186;g2ff978de6db_1_145"/>
          <p:cNvSpPr txBox="1"/>
          <p:nvPr>
            <p:ph idx="2" type="body"/>
          </p:nvPr>
        </p:nvSpPr>
        <p:spPr>
          <a:xfrm>
            <a:off x="6172200" y="2249486"/>
            <a:ext cx="4875300" cy="3541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71475" lvl="0" marL="4572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250"/>
              <a:buChar char="•"/>
              <a:defRPr/>
            </a:lvl1pPr>
            <a:lvl2pPr indent="-371475" lvl="1" marL="91440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50"/>
              <a:buChar char="•"/>
              <a:defRPr/>
            </a:lvl2pPr>
            <a:lvl3pPr indent="-371475" lvl="2" marL="137160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50"/>
              <a:buChar char="•"/>
              <a:defRPr/>
            </a:lvl3pPr>
            <a:lvl4pPr indent="-371475" lvl="3" marL="182880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50"/>
              <a:buChar char="•"/>
              <a:defRPr/>
            </a:lvl4pPr>
            <a:lvl5pPr indent="-371475" lvl="4" marL="228600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50"/>
              <a:buChar char="•"/>
              <a:defRPr/>
            </a:lvl5pPr>
            <a:lvl6pPr indent="-371475" lvl="5" marL="274320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50"/>
              <a:buChar char="•"/>
              <a:defRPr/>
            </a:lvl6pPr>
            <a:lvl7pPr indent="-371475" lvl="6" marL="320040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50"/>
              <a:buChar char="•"/>
              <a:defRPr/>
            </a:lvl7pPr>
            <a:lvl8pPr indent="-371475" lvl="7" marL="365760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50"/>
              <a:buChar char="•"/>
              <a:defRPr/>
            </a:lvl8pPr>
            <a:lvl9pPr indent="-371475" lvl="8" marL="411480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50"/>
              <a:buChar char="•"/>
              <a:defRPr/>
            </a:lvl9pPr>
          </a:lstStyle>
          <a:p/>
        </p:txBody>
      </p:sp>
      <p:sp>
        <p:nvSpPr>
          <p:cNvPr id="187" name="Google Shape;187;g2ff978de6db_1_145"/>
          <p:cNvSpPr txBox="1"/>
          <p:nvPr>
            <p:ph idx="10" type="dt"/>
          </p:nvPr>
        </p:nvSpPr>
        <p:spPr>
          <a:xfrm>
            <a:off x="7456488" y="5883275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/>
            </a:lvl9pPr>
          </a:lstStyle>
          <a:p/>
        </p:txBody>
      </p:sp>
      <p:sp>
        <p:nvSpPr>
          <p:cNvPr id="188" name="Google Shape;188;g2ff978de6db_1_145"/>
          <p:cNvSpPr txBox="1"/>
          <p:nvPr>
            <p:ph idx="11" type="ftr"/>
          </p:nvPr>
        </p:nvSpPr>
        <p:spPr>
          <a:xfrm>
            <a:off x="1141413" y="5883275"/>
            <a:ext cx="6238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/>
            </a:lvl9pPr>
          </a:lstStyle>
          <a:p/>
        </p:txBody>
      </p:sp>
      <p:sp>
        <p:nvSpPr>
          <p:cNvPr id="189" name="Google Shape;189;g2ff978de6db_1_145"/>
          <p:cNvSpPr txBox="1"/>
          <p:nvPr>
            <p:ph idx="12" type="sldNum"/>
          </p:nvPr>
        </p:nvSpPr>
        <p:spPr>
          <a:xfrm>
            <a:off x="10275888" y="5883275"/>
            <a:ext cx="771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g2fb3c4f1ed6_0_101"/>
          <p:cNvSpPr txBox="1"/>
          <p:nvPr>
            <p:ph type="title"/>
          </p:nvPr>
        </p:nvSpPr>
        <p:spPr>
          <a:xfrm>
            <a:off x="415600" y="593367"/>
            <a:ext cx="113607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  <p:sp>
        <p:nvSpPr>
          <p:cNvPr id="26" name="Google Shape;26;g2fb3c4f1ed6_0_101"/>
          <p:cNvSpPr txBox="1"/>
          <p:nvPr>
            <p:ph idx="1" type="body"/>
          </p:nvPr>
        </p:nvSpPr>
        <p:spPr>
          <a:xfrm>
            <a:off x="415600" y="1536633"/>
            <a:ext cx="113607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indent="-3810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indent="-34925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2pPr>
            <a:lvl3pPr indent="-34925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3pPr>
            <a:lvl4pPr indent="-34925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4pPr>
            <a:lvl5pPr indent="-34925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5pPr>
            <a:lvl6pPr indent="-34925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6pPr>
            <a:lvl7pPr indent="-34925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7pPr>
            <a:lvl8pPr indent="-34925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8pPr>
            <a:lvl9pPr indent="-34925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9pPr>
          </a:lstStyle>
          <a:p/>
        </p:txBody>
      </p:sp>
      <p:sp>
        <p:nvSpPr>
          <p:cNvPr id="27" name="Google Shape;27;g2fb3c4f1ed6_0_101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g2fb3c4f1ed6_0_105"/>
          <p:cNvSpPr txBox="1"/>
          <p:nvPr>
            <p:ph type="title"/>
          </p:nvPr>
        </p:nvSpPr>
        <p:spPr>
          <a:xfrm>
            <a:off x="415600" y="593367"/>
            <a:ext cx="113607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  <p:sp>
        <p:nvSpPr>
          <p:cNvPr id="30" name="Google Shape;30;g2fb3c4f1ed6_0_105"/>
          <p:cNvSpPr txBox="1"/>
          <p:nvPr>
            <p:ph idx="1" type="body"/>
          </p:nvPr>
        </p:nvSpPr>
        <p:spPr>
          <a:xfrm>
            <a:off x="415600" y="1536633"/>
            <a:ext cx="53331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indent="-3492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1pPr>
            <a:lvl2pPr indent="-3302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2pPr>
            <a:lvl3pPr indent="-3302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3pPr>
            <a:lvl4pPr indent="-3302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4pPr>
            <a:lvl5pPr indent="-3302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5pPr>
            <a:lvl6pPr indent="-3302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6pPr>
            <a:lvl7pPr indent="-3302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7pPr>
            <a:lvl8pPr indent="-3302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8pPr>
            <a:lvl9pPr indent="-3302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9pPr>
          </a:lstStyle>
          <a:p/>
        </p:txBody>
      </p:sp>
      <p:sp>
        <p:nvSpPr>
          <p:cNvPr id="31" name="Google Shape;31;g2fb3c4f1ed6_0_105"/>
          <p:cNvSpPr txBox="1"/>
          <p:nvPr>
            <p:ph idx="2" type="body"/>
          </p:nvPr>
        </p:nvSpPr>
        <p:spPr>
          <a:xfrm>
            <a:off x="6443200" y="1536633"/>
            <a:ext cx="53331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indent="-3492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1pPr>
            <a:lvl2pPr indent="-3302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2pPr>
            <a:lvl3pPr indent="-3302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3pPr>
            <a:lvl4pPr indent="-3302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4pPr>
            <a:lvl5pPr indent="-3302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5pPr>
            <a:lvl6pPr indent="-3302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6pPr>
            <a:lvl7pPr indent="-3302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7pPr>
            <a:lvl8pPr indent="-3302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8pPr>
            <a:lvl9pPr indent="-3302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9pPr>
          </a:lstStyle>
          <a:p/>
        </p:txBody>
      </p:sp>
      <p:sp>
        <p:nvSpPr>
          <p:cNvPr id="32" name="Google Shape;32;g2fb3c4f1ed6_0_105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g2fb3c4f1ed6_0_110"/>
          <p:cNvSpPr txBox="1"/>
          <p:nvPr>
            <p:ph type="title"/>
          </p:nvPr>
        </p:nvSpPr>
        <p:spPr>
          <a:xfrm>
            <a:off x="415600" y="593367"/>
            <a:ext cx="113607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  <p:sp>
        <p:nvSpPr>
          <p:cNvPr id="35" name="Google Shape;35;g2fb3c4f1ed6_0_110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g2fb3c4f1ed6_0_113"/>
          <p:cNvSpPr txBox="1"/>
          <p:nvPr>
            <p:ph type="title"/>
          </p:nvPr>
        </p:nvSpPr>
        <p:spPr>
          <a:xfrm>
            <a:off x="415600" y="740800"/>
            <a:ext cx="3744000" cy="1007700"/>
          </a:xfrm>
          <a:prstGeom prst="rect">
            <a:avLst/>
          </a:prstGeom>
          <a:noFill/>
          <a:ln>
            <a:noFill/>
          </a:ln>
        </p:spPr>
        <p:txBody>
          <a:bodyPr anchorCtr="0" anchor="b" bIns="121900" lIns="121900" spcFirstLastPara="1" rIns="121900" wrap="square" tIns="1219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9pPr>
          </a:lstStyle>
          <a:p/>
        </p:txBody>
      </p:sp>
      <p:sp>
        <p:nvSpPr>
          <p:cNvPr id="38" name="Google Shape;38;g2fb3c4f1ed6_0_113"/>
          <p:cNvSpPr txBox="1"/>
          <p:nvPr>
            <p:ph idx="1" type="body"/>
          </p:nvPr>
        </p:nvSpPr>
        <p:spPr>
          <a:xfrm>
            <a:off x="415600" y="1852800"/>
            <a:ext cx="3744000" cy="42393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indent="-3302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1pPr>
            <a:lvl2pPr indent="-3302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2pPr>
            <a:lvl3pPr indent="-3302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3pPr>
            <a:lvl4pPr indent="-3302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4pPr>
            <a:lvl5pPr indent="-3302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5pPr>
            <a:lvl6pPr indent="-3302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6pPr>
            <a:lvl7pPr indent="-3302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7pPr>
            <a:lvl8pPr indent="-3302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8pPr>
            <a:lvl9pPr indent="-3302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9pPr>
          </a:lstStyle>
          <a:p/>
        </p:txBody>
      </p:sp>
      <p:sp>
        <p:nvSpPr>
          <p:cNvPr id="39" name="Google Shape;39;g2fb3c4f1ed6_0_113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g2fb3c4f1ed6_0_117"/>
          <p:cNvSpPr txBox="1"/>
          <p:nvPr>
            <p:ph type="title"/>
          </p:nvPr>
        </p:nvSpPr>
        <p:spPr>
          <a:xfrm>
            <a:off x="653667" y="600200"/>
            <a:ext cx="8490300" cy="5454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9pPr>
          </a:lstStyle>
          <a:p/>
        </p:txBody>
      </p:sp>
      <p:sp>
        <p:nvSpPr>
          <p:cNvPr id="42" name="Google Shape;42;g2fb3c4f1ed6_0_117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theme" Target="../theme/theme1.xml"/><Relationship Id="rId1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24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1.xml"/><Relationship Id="rId8" Type="http://schemas.openxmlformats.org/officeDocument/2006/relationships/slideLayout" Target="../slideLayouts/slideLayout22.xml"/></Relationships>
</file>

<file path=ppt/slideMasters/_rels/slideMaster3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36.xml"/><Relationship Id="rId13" Type="http://schemas.openxmlformats.org/officeDocument/2006/relationships/slideLayout" Target="../slideLayouts/slideLayout39.xml"/><Relationship Id="rId1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27.xml"/><Relationship Id="rId2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9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Relationship Id="rId15" Type="http://schemas.openxmlformats.org/officeDocument/2006/relationships/theme" Target="../theme/theme4.xml"/><Relationship Id="rId14" Type="http://schemas.openxmlformats.org/officeDocument/2006/relationships/slideLayout" Target="../slideLayouts/slideLayout40.xml"/><Relationship Id="rId5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3.xml"/><Relationship Id="rId8" Type="http://schemas.openxmlformats.org/officeDocument/2006/relationships/slideLayout" Target="../slideLayouts/slideLayout34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g2fb3c4f1ed6_0_90"/>
          <p:cNvSpPr txBox="1"/>
          <p:nvPr>
            <p:ph type="title"/>
          </p:nvPr>
        </p:nvSpPr>
        <p:spPr>
          <a:xfrm>
            <a:off x="415600" y="593367"/>
            <a:ext cx="113607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b="0" i="0" sz="3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b="0" i="0" sz="3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b="0" i="0" sz="3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b="0" i="0" sz="3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b="0" i="0" sz="3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b="0" i="0" sz="3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b="0" i="0" sz="3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b="0" i="0" sz="3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b="0" i="0" sz="3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g2fb3c4f1ed6_0_90"/>
          <p:cNvSpPr txBox="1"/>
          <p:nvPr>
            <p:ph idx="1" type="body"/>
          </p:nvPr>
        </p:nvSpPr>
        <p:spPr>
          <a:xfrm>
            <a:off x="415600" y="1536633"/>
            <a:ext cx="113607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indent="-3810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●"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925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○"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4925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■"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925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●"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925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○"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925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■"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925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●"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925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○"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925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■"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g2fb3c4f1ed6_0_90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2fb3c4f1ed6_0_228"/>
          <p:cNvSpPr txBox="1"/>
          <p:nvPr>
            <p:ph type="title"/>
          </p:nvPr>
        </p:nvSpPr>
        <p:spPr>
          <a:xfrm>
            <a:off x="415600" y="593367"/>
            <a:ext cx="113607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b="0" i="0" sz="3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b="0" i="0" sz="3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b="0" i="0" sz="3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b="0" i="0" sz="3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b="0" i="0" sz="3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b="0" i="0" sz="3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b="0" i="0" sz="3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b="0" i="0" sz="3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b="0" i="0" sz="3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4" name="Google Shape;74;g2fb3c4f1ed6_0_228"/>
          <p:cNvSpPr txBox="1"/>
          <p:nvPr>
            <p:ph idx="1" type="body"/>
          </p:nvPr>
        </p:nvSpPr>
        <p:spPr>
          <a:xfrm>
            <a:off x="415600" y="1536633"/>
            <a:ext cx="113607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indent="-3810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●"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925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○"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4925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■"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925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●"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925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○"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925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■"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925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●"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925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○"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925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■"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5" name="Google Shape;75;g2fb3c4f1ed6_0_228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2ff978de6db_1_85"/>
          <p:cNvSpPr txBox="1"/>
          <p:nvPr>
            <p:ph type="title"/>
          </p:nvPr>
        </p:nvSpPr>
        <p:spPr>
          <a:xfrm>
            <a:off x="415600" y="593367"/>
            <a:ext cx="113607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125" name="Google Shape;125;g2ff978de6db_1_85"/>
          <p:cNvSpPr txBox="1"/>
          <p:nvPr>
            <p:ph idx="1" type="body"/>
          </p:nvPr>
        </p:nvSpPr>
        <p:spPr>
          <a:xfrm>
            <a:off x="415600" y="1536633"/>
            <a:ext cx="113607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indent="-3810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Char char="●"/>
              <a:defRPr sz="2400">
                <a:solidFill>
                  <a:schemeClr val="dk2"/>
                </a:solidFill>
              </a:defRPr>
            </a:lvl1pPr>
            <a:lvl2pPr indent="-349250" lvl="1" marL="914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Char char="○"/>
              <a:defRPr sz="1900">
                <a:solidFill>
                  <a:schemeClr val="dk2"/>
                </a:solidFill>
              </a:defRPr>
            </a:lvl2pPr>
            <a:lvl3pPr indent="-349250" lvl="2" marL="1371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Char char="■"/>
              <a:defRPr sz="1900">
                <a:solidFill>
                  <a:schemeClr val="dk2"/>
                </a:solidFill>
              </a:defRPr>
            </a:lvl3pPr>
            <a:lvl4pPr indent="-349250" lvl="3" marL="1828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Char char="●"/>
              <a:defRPr sz="1900">
                <a:solidFill>
                  <a:schemeClr val="dk2"/>
                </a:solidFill>
              </a:defRPr>
            </a:lvl4pPr>
            <a:lvl5pPr indent="-349250" lvl="4" marL="22860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Char char="○"/>
              <a:defRPr sz="1900">
                <a:solidFill>
                  <a:schemeClr val="dk2"/>
                </a:solidFill>
              </a:defRPr>
            </a:lvl5pPr>
            <a:lvl6pPr indent="-349250" lvl="5" marL="2743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Char char="■"/>
              <a:defRPr sz="1900">
                <a:solidFill>
                  <a:schemeClr val="dk2"/>
                </a:solidFill>
              </a:defRPr>
            </a:lvl6pPr>
            <a:lvl7pPr indent="-349250" lvl="6" marL="3200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Char char="●"/>
              <a:defRPr sz="1900">
                <a:solidFill>
                  <a:schemeClr val="dk2"/>
                </a:solidFill>
              </a:defRPr>
            </a:lvl7pPr>
            <a:lvl8pPr indent="-349250" lvl="7" marL="3657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Char char="○"/>
              <a:defRPr sz="1900">
                <a:solidFill>
                  <a:schemeClr val="dk2"/>
                </a:solidFill>
              </a:defRPr>
            </a:lvl8pPr>
            <a:lvl9pPr indent="-349250" lvl="8" marL="411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Char char="■"/>
              <a:defRPr sz="19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26" name="Google Shape;126;g2ff978de6db_1_85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lvl="0" rtl="0" algn="r">
              <a:buNone/>
              <a:defRPr sz="1300">
                <a:solidFill>
                  <a:schemeClr val="dk2"/>
                </a:solidFill>
              </a:defRPr>
            </a:lvl1pPr>
            <a:lvl2pPr lvl="1" rtl="0" algn="r">
              <a:buNone/>
              <a:defRPr sz="1300">
                <a:solidFill>
                  <a:schemeClr val="dk2"/>
                </a:solidFill>
              </a:defRPr>
            </a:lvl2pPr>
            <a:lvl3pPr lvl="2" rtl="0" algn="r">
              <a:buNone/>
              <a:defRPr sz="1300">
                <a:solidFill>
                  <a:schemeClr val="dk2"/>
                </a:solidFill>
              </a:defRPr>
            </a:lvl3pPr>
            <a:lvl4pPr lvl="3" rtl="0" algn="r">
              <a:buNone/>
              <a:defRPr sz="1300">
                <a:solidFill>
                  <a:schemeClr val="dk2"/>
                </a:solidFill>
              </a:defRPr>
            </a:lvl4pPr>
            <a:lvl5pPr lvl="4" rtl="0" algn="r">
              <a:buNone/>
              <a:defRPr sz="1300">
                <a:solidFill>
                  <a:schemeClr val="dk2"/>
                </a:solidFill>
              </a:defRPr>
            </a:lvl5pPr>
            <a:lvl6pPr lvl="5" rtl="0" algn="r">
              <a:buNone/>
              <a:defRPr sz="1300">
                <a:solidFill>
                  <a:schemeClr val="dk2"/>
                </a:solidFill>
              </a:defRPr>
            </a:lvl6pPr>
            <a:lvl7pPr lvl="6" rtl="0" algn="r">
              <a:buNone/>
              <a:defRPr sz="1300">
                <a:solidFill>
                  <a:schemeClr val="dk2"/>
                </a:solidFill>
              </a:defRPr>
            </a:lvl7pPr>
            <a:lvl8pPr lvl="7" rtl="0" algn="r">
              <a:buNone/>
              <a:defRPr sz="1300">
                <a:solidFill>
                  <a:schemeClr val="dk2"/>
                </a:solidFill>
              </a:defRPr>
            </a:lvl8pPr>
            <a:lvl9pPr lvl="8" rtl="0" algn="r">
              <a:buNone/>
              <a:defRPr sz="13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Relationship Id="rId4" Type="http://schemas.openxmlformats.org/officeDocument/2006/relationships/image" Target="../media/image3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7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jpg"/><Relationship Id="rId4" Type="http://schemas.openxmlformats.org/officeDocument/2006/relationships/image" Target="../media/image3.jpg"/><Relationship Id="rId5" Type="http://schemas.openxmlformats.org/officeDocument/2006/relationships/image" Target="../media/image6.jpg"/><Relationship Id="rId6" Type="http://schemas.openxmlformats.org/officeDocument/2006/relationships/image" Target="../media/image15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.jpg"/><Relationship Id="rId4" Type="http://schemas.openxmlformats.org/officeDocument/2006/relationships/image" Target="../media/image3.jpg"/><Relationship Id="rId5" Type="http://schemas.openxmlformats.org/officeDocument/2006/relationships/image" Target="../media/image6.jp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.jpg"/><Relationship Id="rId4" Type="http://schemas.openxmlformats.org/officeDocument/2006/relationships/image" Target="../media/image3.jp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3.jpg"/><Relationship Id="rId4" Type="http://schemas.openxmlformats.org/officeDocument/2006/relationships/image" Target="../media/image14.png"/><Relationship Id="rId5" Type="http://schemas.openxmlformats.org/officeDocument/2006/relationships/image" Target="../media/image15.png"/><Relationship Id="rId6" Type="http://schemas.openxmlformats.org/officeDocument/2006/relationships/image" Target="../media/image13.png"/><Relationship Id="rId7" Type="http://schemas.openxmlformats.org/officeDocument/2006/relationships/image" Target="../media/image10.png"/><Relationship Id="rId8" Type="http://schemas.openxmlformats.org/officeDocument/2006/relationships/image" Target="../media/image11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hyperlink" Target="http://www.lespals.qc.ca" TargetMode="External"/><Relationship Id="rId4" Type="http://schemas.openxmlformats.org/officeDocument/2006/relationships/image" Target="../media/image1.jpg"/><Relationship Id="rId5" Type="http://schemas.openxmlformats.org/officeDocument/2006/relationships/image" Target="../media/image3.jpg"/><Relationship Id="rId6" Type="http://schemas.openxmlformats.org/officeDocument/2006/relationships/hyperlink" Target="http://www.lespals.qc.ca" TargetMode="Externa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Relationship Id="rId3" Type="http://schemas.openxmlformats.org/officeDocument/2006/relationships/hyperlink" Target="mailto:pointe-levy.pals@cssdn.gouv.qc.ca" TargetMode="External"/><Relationship Id="rId4" Type="http://schemas.openxmlformats.org/officeDocument/2006/relationships/hyperlink" Target="mailto:plevy.palsabsences@cssdn.gouv.qc.ca" TargetMode="External"/><Relationship Id="rId5" Type="http://schemas.openxmlformats.org/officeDocument/2006/relationships/image" Target="../media/image1.jpg"/><Relationship Id="rId6" Type="http://schemas.openxmlformats.org/officeDocument/2006/relationships/image" Target="../media/image3.jpg"/><Relationship Id="rId7" Type="http://schemas.openxmlformats.org/officeDocument/2006/relationships/image" Target="../media/image6.jp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3.jpg"/><Relationship Id="rId4" Type="http://schemas.openxmlformats.org/officeDocument/2006/relationships/image" Target="../media/image1.jpg"/><Relationship Id="rId5" Type="http://schemas.openxmlformats.org/officeDocument/2006/relationships/image" Target="../media/image16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1.jpg"/><Relationship Id="rId4" Type="http://schemas.openxmlformats.org/officeDocument/2006/relationships/image" Target="../media/image3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Relationship Id="rId4" Type="http://schemas.openxmlformats.org/officeDocument/2006/relationships/image" Target="../media/image3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g"/><Relationship Id="rId4" Type="http://schemas.openxmlformats.org/officeDocument/2006/relationships/image" Target="../media/image3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jpg"/><Relationship Id="rId4" Type="http://schemas.openxmlformats.org/officeDocument/2006/relationships/image" Target="../media/image3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jpg"/><Relationship Id="rId4" Type="http://schemas.openxmlformats.org/officeDocument/2006/relationships/image" Target="../media/image3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7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g2fb3c4f1ed6_0_4"/>
          <p:cNvSpPr txBox="1"/>
          <p:nvPr>
            <p:ph type="ctrTitle"/>
          </p:nvPr>
        </p:nvSpPr>
        <p:spPr>
          <a:xfrm>
            <a:off x="415611" y="992767"/>
            <a:ext cx="11360700" cy="2736900"/>
          </a:xfrm>
          <a:prstGeom prst="rect">
            <a:avLst/>
          </a:prstGeom>
          <a:noFill/>
          <a:ln>
            <a:noFill/>
          </a:ln>
        </p:spPr>
        <p:txBody>
          <a:bodyPr anchorCtr="0" anchor="b" bIns="121900" lIns="121900" spcFirstLastPara="1" rIns="121900" wrap="square" tIns="1219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</a:pPr>
            <a:r>
              <a:t/>
            </a:r>
            <a:endParaRPr/>
          </a:p>
        </p:txBody>
      </p:sp>
      <p:sp>
        <p:nvSpPr>
          <p:cNvPr id="195" name="Google Shape;195;g2fb3c4f1ed6_0_4"/>
          <p:cNvSpPr txBox="1"/>
          <p:nvPr>
            <p:ph idx="1" type="subTitle"/>
          </p:nvPr>
        </p:nvSpPr>
        <p:spPr>
          <a:xfrm>
            <a:off x="415600" y="3778833"/>
            <a:ext cx="11360700" cy="10569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</a:pPr>
            <a:r>
              <a:t/>
            </a:r>
            <a:endParaRPr/>
          </a:p>
        </p:txBody>
      </p:sp>
      <p:sp>
        <p:nvSpPr>
          <p:cNvPr id="196" name="Google Shape;196;g2fb3c4f1ed6_0_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7" name="Google Shape;197;g2fb3c4f1ed6_0_4"/>
          <p:cNvSpPr/>
          <p:nvPr/>
        </p:nvSpPr>
        <p:spPr>
          <a:xfrm>
            <a:off x="7214675" y="152400"/>
            <a:ext cx="4113900" cy="1813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8" name="Google Shape;198;g2fb3c4f1ed6_0_4"/>
          <p:cNvSpPr/>
          <p:nvPr/>
        </p:nvSpPr>
        <p:spPr>
          <a:xfrm flipH="1" rot="10800000">
            <a:off x="1" y="-478"/>
            <a:ext cx="5953780" cy="6858478"/>
          </a:xfrm>
          <a:custGeom>
            <a:rect b="b" l="l" r="r" t="t"/>
            <a:pathLst>
              <a:path extrusionOk="0" h="6858478" w="5953780">
                <a:moveTo>
                  <a:pt x="0" y="6858478"/>
                </a:moveTo>
                <a:lnTo>
                  <a:pt x="5953780" y="6858478"/>
                </a:lnTo>
                <a:lnTo>
                  <a:pt x="2777405" y="0"/>
                </a:lnTo>
                <a:lnTo>
                  <a:pt x="2771828" y="0"/>
                </a:lnTo>
                <a:lnTo>
                  <a:pt x="1705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07376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9" name="Google Shape;199;g2fb3c4f1ed6_0_4"/>
          <p:cNvSpPr/>
          <p:nvPr/>
        </p:nvSpPr>
        <p:spPr>
          <a:xfrm flipH="1" rot="10800000">
            <a:off x="0" y="-478"/>
            <a:ext cx="6754318" cy="6858478"/>
          </a:xfrm>
          <a:custGeom>
            <a:rect b="b" l="l" r="r" t="t"/>
            <a:pathLst>
              <a:path extrusionOk="0" h="6858478" w="6754318">
                <a:moveTo>
                  <a:pt x="0" y="6858478"/>
                </a:moveTo>
                <a:lnTo>
                  <a:pt x="6754318" y="6858478"/>
                </a:lnTo>
                <a:lnTo>
                  <a:pt x="3577943" y="0"/>
                </a:lnTo>
                <a:lnTo>
                  <a:pt x="3572366" y="0"/>
                </a:lnTo>
                <a:lnTo>
                  <a:pt x="2506138" y="0"/>
                </a:lnTo>
                <a:lnTo>
                  <a:pt x="0" y="0"/>
                </a:lnTo>
                <a:close/>
              </a:path>
            </a:pathLst>
          </a:custGeom>
          <a:solidFill>
            <a:srgbClr val="BF90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0" name="Google Shape;200;g2fb3c4f1ed6_0_4"/>
          <p:cNvSpPr/>
          <p:nvPr/>
        </p:nvSpPr>
        <p:spPr>
          <a:xfrm flipH="1" rot="10800000">
            <a:off x="1" y="-478"/>
            <a:ext cx="5953780" cy="6858478"/>
          </a:xfrm>
          <a:custGeom>
            <a:rect b="b" l="l" r="r" t="t"/>
            <a:pathLst>
              <a:path extrusionOk="0" h="6858478" w="5953780">
                <a:moveTo>
                  <a:pt x="0" y="6858478"/>
                </a:moveTo>
                <a:lnTo>
                  <a:pt x="5953780" y="6858478"/>
                </a:lnTo>
                <a:lnTo>
                  <a:pt x="2777405" y="0"/>
                </a:lnTo>
                <a:lnTo>
                  <a:pt x="2771828" y="0"/>
                </a:lnTo>
                <a:lnTo>
                  <a:pt x="1705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07376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Une image contenant texte, clipart&#10;&#10;Description générée automatiquement" id="201" name="Google Shape;201;g2fb3c4f1ed6_0_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939050" y="594050"/>
            <a:ext cx="4665150" cy="1473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2" name="Google Shape;202;g2fb3c4f1ed6_0_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579500" y="3429000"/>
            <a:ext cx="3935500" cy="1633225"/>
          </a:xfrm>
          <a:prstGeom prst="rect">
            <a:avLst/>
          </a:prstGeom>
          <a:noFill/>
          <a:ln>
            <a:noFill/>
          </a:ln>
        </p:spPr>
      </p:pic>
      <p:sp>
        <p:nvSpPr>
          <p:cNvPr id="203" name="Google Shape;203;g2fb3c4f1ed6_0_4"/>
          <p:cNvSpPr txBox="1"/>
          <p:nvPr/>
        </p:nvSpPr>
        <p:spPr>
          <a:xfrm>
            <a:off x="804672" y="338328"/>
            <a:ext cx="3877200" cy="2249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</a:pPr>
            <a:r>
              <a:rPr b="0" i="0" lang="en-US" sz="54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Bienvenue</a:t>
            </a:r>
            <a:endParaRPr b="0" i="0" sz="54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</a:pPr>
            <a:r>
              <a:rPr b="0" i="0" lang="en-US" sz="54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2024-2025</a:t>
            </a:r>
            <a:endParaRPr b="0" i="0" sz="14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1C4587"/>
        </a:solidFill>
      </p:bgPr>
    </p:bg>
    <p:spTree>
      <p:nvGrpSpPr>
        <p:cNvPr id="284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g2ff978de6db_1_76"/>
          <p:cNvSpPr txBox="1"/>
          <p:nvPr/>
        </p:nvSpPr>
        <p:spPr>
          <a:xfrm>
            <a:off x="445850" y="141625"/>
            <a:ext cx="10778400" cy="861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600"/>
              <a:buFont typeface="Arial"/>
              <a:buNone/>
            </a:pPr>
            <a:r>
              <a:rPr b="1" i="0" lang="en-US" sz="50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Rôle d</a:t>
            </a:r>
            <a:r>
              <a:rPr b="1" lang="en-US" sz="50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e l’élève</a:t>
            </a:r>
            <a:endParaRPr b="1" i="0" sz="5000" u="none" cap="none" strike="noStrike">
              <a:solidFill>
                <a:srgbClr val="FFFFFF"/>
              </a:solidFill>
            </a:endParaRPr>
          </a:p>
        </p:txBody>
      </p:sp>
      <p:sp>
        <p:nvSpPr>
          <p:cNvPr id="286" name="Google Shape;286;g2ff978de6db_1_76"/>
          <p:cNvSpPr txBox="1"/>
          <p:nvPr/>
        </p:nvSpPr>
        <p:spPr>
          <a:xfrm>
            <a:off x="445850" y="1536925"/>
            <a:ext cx="11136900" cy="321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4127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900"/>
              <a:buChar char="⮚"/>
            </a:pPr>
            <a:r>
              <a:rPr lang="en-US" sz="2900">
                <a:solidFill>
                  <a:schemeClr val="lt1"/>
                </a:solidFill>
              </a:rPr>
              <a:t>L'élève doit arriver à l’heure en classe ;​</a:t>
            </a:r>
            <a:endParaRPr sz="2900">
              <a:solidFill>
                <a:schemeClr val="lt1"/>
              </a:solidFill>
            </a:endParaRPr>
          </a:p>
          <a:p>
            <a:pPr indent="-4127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900"/>
              <a:buChar char="⮚"/>
            </a:pPr>
            <a:r>
              <a:rPr lang="en-US" sz="2900">
                <a:solidFill>
                  <a:schemeClr val="lt1"/>
                </a:solidFill>
              </a:rPr>
              <a:t>L'élève doit apporter son matériel ;​</a:t>
            </a:r>
            <a:endParaRPr sz="2900">
              <a:solidFill>
                <a:schemeClr val="lt1"/>
              </a:solidFill>
            </a:endParaRPr>
          </a:p>
          <a:p>
            <a:pPr indent="-4127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900"/>
              <a:buChar char="⮚"/>
            </a:pPr>
            <a:r>
              <a:rPr lang="en-US" sz="2900">
                <a:solidFill>
                  <a:schemeClr val="lt1"/>
                </a:solidFill>
              </a:rPr>
              <a:t>L'élève s'engage dans sa réussite ;​</a:t>
            </a:r>
            <a:endParaRPr sz="2900">
              <a:solidFill>
                <a:schemeClr val="lt1"/>
              </a:solidFill>
            </a:endParaRPr>
          </a:p>
          <a:p>
            <a:pPr indent="-4127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900"/>
              <a:buChar char="⮚"/>
            </a:pPr>
            <a:r>
              <a:rPr lang="en-US" sz="2900">
                <a:solidFill>
                  <a:schemeClr val="lt1"/>
                </a:solidFill>
              </a:rPr>
              <a:t>L'élève consulte Mozaïk et/ou Classroom pour le travail à faire à la maison en cas d’absence.</a:t>
            </a:r>
            <a:endParaRPr sz="2700">
              <a:solidFill>
                <a:schemeClr val="lt1"/>
              </a:solidFill>
            </a:endParaRPr>
          </a:p>
        </p:txBody>
      </p:sp>
      <p:pic>
        <p:nvPicPr>
          <p:cNvPr descr="Une image contenant texte, clipart&#10;&#10;Description générée automatiquement" id="287" name="Google Shape;287;g2ff978de6db_1_7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45850" y="92610"/>
            <a:ext cx="2230650" cy="704403"/>
          </a:xfrm>
          <a:prstGeom prst="rect">
            <a:avLst/>
          </a:prstGeom>
          <a:noFill/>
          <a:ln>
            <a:noFill/>
          </a:ln>
        </p:spPr>
      </p:pic>
      <p:sp>
        <p:nvSpPr>
          <p:cNvPr id="288" name="Google Shape;288;g2ff978de6db_1_76"/>
          <p:cNvSpPr/>
          <p:nvPr/>
        </p:nvSpPr>
        <p:spPr>
          <a:xfrm>
            <a:off x="10060561" y="-24500"/>
            <a:ext cx="1982648" cy="1194147"/>
          </a:xfrm>
          <a:custGeom>
            <a:rect b="b" l="l" r="r" t="t"/>
            <a:pathLst>
              <a:path extrusionOk="0" h="2513993" w="4480560">
                <a:moveTo>
                  <a:pt x="18382" y="0"/>
                </a:moveTo>
                <a:lnTo>
                  <a:pt x="4462178" y="0"/>
                </a:lnTo>
                <a:lnTo>
                  <a:pt x="4468994" y="44657"/>
                </a:lnTo>
                <a:cubicBezTo>
                  <a:pt x="4476642" y="119969"/>
                  <a:pt x="4480560" y="196384"/>
                  <a:pt x="4480560" y="273713"/>
                </a:cubicBezTo>
                <a:cubicBezTo>
                  <a:pt x="4480560" y="1510985"/>
                  <a:pt x="3477552" y="2513993"/>
                  <a:pt x="2240280" y="2513993"/>
                </a:cubicBezTo>
                <a:cubicBezTo>
                  <a:pt x="1003008" y="2513993"/>
                  <a:pt x="0" y="1510985"/>
                  <a:pt x="0" y="273713"/>
                </a:cubicBezTo>
                <a:cubicBezTo>
                  <a:pt x="0" y="196384"/>
                  <a:pt x="3918" y="119969"/>
                  <a:pt x="11567" y="4465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89" name="Google Shape;289;g2ff978de6db_1_7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336875" y="141625"/>
            <a:ext cx="1461175" cy="6063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Nouveau portail-parents Mozaïk | École Louis-Philippe-Paré" id="290" name="Google Shape;290;g2ff978de6db_1_76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7822275" y="4162450"/>
            <a:ext cx="1563688" cy="155733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upload.wikimedia.org/wikipedia/commons/thumb/2/..." id="291" name="Google Shape;291;g2ff978de6db_1_76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5805625" y="4146588"/>
            <a:ext cx="1839912" cy="15890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1C4587"/>
        </a:solidFill>
      </p:bgPr>
    </p:bg>
    <p:spTree>
      <p:nvGrpSpPr>
        <p:cNvPr id="295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g2fb3c4f1ed6_0_622"/>
          <p:cNvSpPr txBox="1"/>
          <p:nvPr/>
        </p:nvSpPr>
        <p:spPr>
          <a:xfrm>
            <a:off x="1331790" y="466343"/>
            <a:ext cx="5873400" cy="110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600"/>
              <a:buFont typeface="Arial"/>
              <a:buNone/>
            </a:pPr>
            <a:r>
              <a:rPr b="0" i="0" lang="en-US" sz="66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Rôle du parent</a:t>
            </a:r>
            <a:endParaRPr b="0" i="0" sz="14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7" name="Google Shape;297;g2fb3c4f1ed6_0_622"/>
          <p:cNvSpPr txBox="1"/>
          <p:nvPr/>
        </p:nvSpPr>
        <p:spPr>
          <a:xfrm>
            <a:off x="445850" y="2514000"/>
            <a:ext cx="9322500" cy="36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42900" lvl="0" marL="3429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103"/>
              <a:buFont typeface="Noto Sans Symbols"/>
              <a:buChar char="⮚"/>
            </a:pPr>
            <a:r>
              <a:rPr b="0" i="0" lang="en-US" sz="3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Aviser le secrétariat de l’école et le responsable de la discipline lors de l’absence de son enfant. </a:t>
            </a:r>
            <a:endParaRPr b="0" i="0" sz="30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Arial"/>
              <a:buNone/>
            </a:pPr>
            <a:r>
              <a:t/>
            </a:r>
            <a:endParaRPr b="0" i="0" sz="30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103"/>
              <a:buFont typeface="Noto Sans Symbols"/>
              <a:buChar char="⮚"/>
            </a:pPr>
            <a:r>
              <a:rPr b="0" i="0" lang="en-US" sz="3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Informer le tuteur de toute problématique pouvant affecter son parcours.</a:t>
            </a:r>
            <a:endParaRPr b="0" i="0" sz="30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Arial"/>
              <a:buNone/>
            </a:pPr>
            <a:r>
              <a:t/>
            </a:r>
            <a:endParaRPr b="0" i="0" sz="30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103"/>
              <a:buFont typeface="Noto Sans Symbols"/>
              <a:buChar char="⮚"/>
            </a:pPr>
            <a:r>
              <a:rPr b="0" i="0" lang="en-US" sz="3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Suivre l’évolution de son enfant.</a:t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Une image contenant texte, clipart&#10;&#10;Description générée automatiquement" id="298" name="Google Shape;298;g2fb3c4f1ed6_0_62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637675" y="5888547"/>
            <a:ext cx="2230650" cy="704403"/>
          </a:xfrm>
          <a:prstGeom prst="rect">
            <a:avLst/>
          </a:prstGeom>
          <a:noFill/>
          <a:ln>
            <a:noFill/>
          </a:ln>
        </p:spPr>
      </p:pic>
      <p:sp>
        <p:nvSpPr>
          <p:cNvPr id="299" name="Google Shape;299;g2fb3c4f1ed6_0_622"/>
          <p:cNvSpPr/>
          <p:nvPr/>
        </p:nvSpPr>
        <p:spPr>
          <a:xfrm>
            <a:off x="7711438" y="1"/>
            <a:ext cx="4480560" cy="2513993"/>
          </a:xfrm>
          <a:custGeom>
            <a:rect b="b" l="l" r="r" t="t"/>
            <a:pathLst>
              <a:path extrusionOk="0" h="2513993" w="4480560">
                <a:moveTo>
                  <a:pt x="18382" y="0"/>
                </a:moveTo>
                <a:lnTo>
                  <a:pt x="4462178" y="0"/>
                </a:lnTo>
                <a:lnTo>
                  <a:pt x="4468994" y="44657"/>
                </a:lnTo>
                <a:cubicBezTo>
                  <a:pt x="4476642" y="119969"/>
                  <a:pt x="4480560" y="196384"/>
                  <a:pt x="4480560" y="273713"/>
                </a:cubicBezTo>
                <a:cubicBezTo>
                  <a:pt x="4480560" y="1510985"/>
                  <a:pt x="3477552" y="2513993"/>
                  <a:pt x="2240280" y="2513993"/>
                </a:cubicBezTo>
                <a:cubicBezTo>
                  <a:pt x="1003008" y="2513993"/>
                  <a:pt x="0" y="1510985"/>
                  <a:pt x="0" y="273713"/>
                </a:cubicBezTo>
                <a:cubicBezTo>
                  <a:pt x="0" y="196384"/>
                  <a:pt x="3918" y="119969"/>
                  <a:pt x="11567" y="4465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00" name="Google Shape;300;g2fb3c4f1ed6_0_62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473775" y="284375"/>
            <a:ext cx="3108900" cy="12901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Nouveau portail-parents Mozaïk | École Louis-Philippe-Paré" id="301" name="Google Shape;301;g2fb3c4f1ed6_0_622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0304625" y="3422600"/>
            <a:ext cx="1563688" cy="155733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1C4587"/>
        </a:solidFill>
      </p:bgPr>
    </p:bg>
    <p:spTree>
      <p:nvGrpSpPr>
        <p:cNvPr id="305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g2fb3c4f1ed6_0_640"/>
          <p:cNvSpPr txBox="1"/>
          <p:nvPr/>
        </p:nvSpPr>
        <p:spPr>
          <a:xfrm>
            <a:off x="121600" y="162125"/>
            <a:ext cx="7590000" cy="59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wentieth Century"/>
              <a:buNone/>
            </a:pPr>
            <a:r>
              <a:rPr b="1" i="0" lang="en-US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ABSENCES vs LOCAL D’ÉTUDES</a:t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7" name="Google Shape;307;g2fb3c4f1ed6_0_640"/>
          <p:cNvSpPr txBox="1"/>
          <p:nvPr/>
        </p:nvSpPr>
        <p:spPr>
          <a:xfrm>
            <a:off x="121600" y="832875"/>
            <a:ext cx="11787600" cy="5975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8572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0" i="0" lang="en-US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Le local d’études est situé à la bibliothèque et est </a:t>
            </a:r>
            <a:endParaRPr b="0" i="0" sz="2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8572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0" i="0" lang="en-US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sous la supervision d’un adulte en tout temps. </a:t>
            </a:r>
            <a:endParaRPr b="0" i="0" sz="2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8572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n-US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L’élève y fait son travail scolaire.</a:t>
            </a:r>
            <a:endParaRPr b="0" i="0" sz="2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8572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Les élèves y sont référés</a:t>
            </a:r>
            <a:r>
              <a:rPr b="0" i="0" lang="en-US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:</a:t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00050" lvl="0" marL="457200" marR="0" rtl="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700"/>
              <a:buFont typeface="Arial"/>
              <a:buChar char="-"/>
            </a:pPr>
            <a:r>
              <a:rPr b="0" i="0" lang="en-US" sz="27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Pour une reprise d’examen ; </a:t>
            </a:r>
            <a:endParaRPr b="0" i="0" sz="27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000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700"/>
              <a:buFont typeface="Arial"/>
              <a:buChar char="-"/>
            </a:pPr>
            <a:r>
              <a:rPr b="0" i="0" lang="en-US" sz="27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Lorsque l’élève ne peut pratiquer sa discipline</a:t>
            </a:r>
            <a:r>
              <a:rPr lang="en-US" sz="2700">
                <a:solidFill>
                  <a:schemeClr val="lt1"/>
                </a:solidFill>
              </a:rPr>
              <a:t> ou faire l’éduc. physique</a:t>
            </a:r>
            <a:endParaRPr b="0" i="0" sz="27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r>
              <a:rPr b="0" i="0" lang="en-US" sz="27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(blessure avec billet médical et entente avec la discipline / école) ;</a:t>
            </a:r>
            <a:endParaRPr b="0" i="0" sz="27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00050" lvl="0" marL="457200" marR="0" rtl="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700"/>
              <a:buFont typeface="Arial"/>
              <a:buChar char="-"/>
            </a:pPr>
            <a:r>
              <a:rPr b="0" i="0" lang="en-US" sz="27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Avant ou après une récupération flottante.</a:t>
            </a:r>
            <a:endParaRPr b="0" i="0" sz="27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457200" marR="0" rtl="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06400" lvl="0" marL="457200" marR="0" rtl="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●"/>
            </a:pPr>
            <a:r>
              <a:rPr b="1" i="0" lang="en-US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L’élève doit être présent pour toute la durée de la demi-journée</a:t>
            </a:r>
            <a:r>
              <a:rPr b="0" i="0" lang="en-US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b="0" i="0" sz="2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064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●"/>
            </a:pPr>
            <a:r>
              <a:rPr b="1" i="0" lang="en-US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Seul départ autorisé</a:t>
            </a:r>
            <a:r>
              <a:rPr b="0" i="0" lang="en-US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: </a:t>
            </a:r>
            <a:r>
              <a:rPr b="0" i="0" lang="en-US" sz="27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Le parent doit se présenter au secrétariat des PALS pour venir chercher l’élève.</a:t>
            </a:r>
            <a:endParaRPr b="0" i="0" sz="29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Une image contenant texte, clipart&#10;&#10;Description générée automatiquement" id="308" name="Google Shape;308;g2fb3c4f1ed6_0_64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678550" y="4434497"/>
            <a:ext cx="2230650" cy="704403"/>
          </a:xfrm>
          <a:prstGeom prst="rect">
            <a:avLst/>
          </a:prstGeom>
          <a:noFill/>
          <a:ln>
            <a:noFill/>
          </a:ln>
        </p:spPr>
      </p:pic>
      <p:sp>
        <p:nvSpPr>
          <p:cNvPr id="309" name="Google Shape;309;g2fb3c4f1ed6_0_640"/>
          <p:cNvSpPr/>
          <p:nvPr/>
        </p:nvSpPr>
        <p:spPr>
          <a:xfrm>
            <a:off x="8357925" y="-120325"/>
            <a:ext cx="4099712" cy="2306589"/>
          </a:xfrm>
          <a:custGeom>
            <a:rect b="b" l="l" r="r" t="t"/>
            <a:pathLst>
              <a:path extrusionOk="0" h="2513993" w="4480560">
                <a:moveTo>
                  <a:pt x="18382" y="0"/>
                </a:moveTo>
                <a:lnTo>
                  <a:pt x="4462178" y="0"/>
                </a:lnTo>
                <a:lnTo>
                  <a:pt x="4468994" y="44657"/>
                </a:lnTo>
                <a:cubicBezTo>
                  <a:pt x="4476642" y="119969"/>
                  <a:pt x="4480560" y="196384"/>
                  <a:pt x="4480560" y="273713"/>
                </a:cubicBezTo>
                <a:cubicBezTo>
                  <a:pt x="4480560" y="1510985"/>
                  <a:pt x="3477552" y="2513993"/>
                  <a:pt x="2240280" y="2513993"/>
                </a:cubicBezTo>
                <a:cubicBezTo>
                  <a:pt x="1003008" y="2513993"/>
                  <a:pt x="0" y="1510985"/>
                  <a:pt x="0" y="273713"/>
                </a:cubicBezTo>
                <a:cubicBezTo>
                  <a:pt x="0" y="196384"/>
                  <a:pt x="3918" y="119969"/>
                  <a:pt x="11567" y="4465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10" name="Google Shape;310;g2fb3c4f1ed6_0_64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993775" y="264325"/>
            <a:ext cx="2915525" cy="1209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1C4587"/>
        </a:solidFill>
      </p:bgPr>
    </p:bg>
    <p:spTree>
      <p:nvGrpSpPr>
        <p:cNvPr id="314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g2fb3c4f1ed6_0_711"/>
          <p:cNvSpPr txBox="1"/>
          <p:nvPr/>
        </p:nvSpPr>
        <p:spPr>
          <a:xfrm>
            <a:off x="280725" y="162125"/>
            <a:ext cx="7379400" cy="61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wentieth Century"/>
              <a:buNone/>
            </a:pPr>
            <a:r>
              <a:rPr b="1" i="0" lang="en-US" sz="3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Soutien académique</a:t>
            </a:r>
            <a:endParaRPr b="0" i="0" sz="1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6" name="Google Shape;316;g2fb3c4f1ed6_0_711"/>
          <p:cNvSpPr txBox="1"/>
          <p:nvPr/>
        </p:nvSpPr>
        <p:spPr>
          <a:xfrm>
            <a:off x="121600" y="1378075"/>
            <a:ext cx="2492700" cy="42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Arial"/>
              <a:buNone/>
            </a:pPr>
            <a:r>
              <a:rPr b="0" i="0" lang="en-US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Récupérations</a:t>
            </a:r>
            <a:endParaRPr b="0" i="0" sz="30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7" name="Google Shape;317;g2fb3c4f1ed6_0_711"/>
          <p:cNvSpPr/>
          <p:nvPr/>
        </p:nvSpPr>
        <p:spPr>
          <a:xfrm>
            <a:off x="7893813" y="-327536"/>
            <a:ext cx="4480560" cy="2513993"/>
          </a:xfrm>
          <a:custGeom>
            <a:rect b="b" l="l" r="r" t="t"/>
            <a:pathLst>
              <a:path extrusionOk="0" h="2513993" w="4480560">
                <a:moveTo>
                  <a:pt x="18382" y="0"/>
                </a:moveTo>
                <a:lnTo>
                  <a:pt x="4462178" y="0"/>
                </a:lnTo>
                <a:lnTo>
                  <a:pt x="4468994" y="44657"/>
                </a:lnTo>
                <a:cubicBezTo>
                  <a:pt x="4476642" y="119969"/>
                  <a:pt x="4480560" y="196384"/>
                  <a:pt x="4480560" y="273713"/>
                </a:cubicBezTo>
                <a:cubicBezTo>
                  <a:pt x="4480560" y="1510985"/>
                  <a:pt x="3477552" y="2513993"/>
                  <a:pt x="2240280" y="2513993"/>
                </a:cubicBezTo>
                <a:cubicBezTo>
                  <a:pt x="1003008" y="2513993"/>
                  <a:pt x="0" y="1510985"/>
                  <a:pt x="0" y="273713"/>
                </a:cubicBezTo>
                <a:cubicBezTo>
                  <a:pt x="0" y="196384"/>
                  <a:pt x="3918" y="119969"/>
                  <a:pt x="11567" y="4465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18" name="Google Shape;318;g2fb3c4f1ed6_0_71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473775" y="284375"/>
            <a:ext cx="3108900" cy="1290175"/>
          </a:xfrm>
          <a:prstGeom prst="rect">
            <a:avLst/>
          </a:prstGeom>
          <a:noFill/>
          <a:ln>
            <a:noFill/>
          </a:ln>
        </p:spPr>
      </p:pic>
      <p:sp>
        <p:nvSpPr>
          <p:cNvPr id="319" name="Google Shape;319;g2fb3c4f1ed6_0_711"/>
          <p:cNvSpPr txBox="1"/>
          <p:nvPr/>
        </p:nvSpPr>
        <p:spPr>
          <a:xfrm>
            <a:off x="6425850" y="1331875"/>
            <a:ext cx="2492700" cy="51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0" i="0" lang="en-US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Sur le web</a:t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20" name="Google Shape;320;g2fb3c4f1ed6_0_711"/>
          <p:cNvPicPr preferRelativeResize="0"/>
          <p:nvPr>
            <p:ph idx="4294967295" type="body"/>
          </p:nvPr>
        </p:nvPicPr>
        <p:blipFill rotWithShape="1">
          <a:blip r:embed="rId4">
            <a:alphaModFix/>
          </a:blip>
          <a:srcRect b="27037" l="0" r="0" t="27041"/>
          <a:stretch/>
        </p:blipFill>
        <p:spPr>
          <a:xfrm>
            <a:off x="426400" y="2046825"/>
            <a:ext cx="5391600" cy="3302700"/>
          </a:xfrm>
          <a:prstGeom prst="rect">
            <a:avLst/>
          </a:prstGeom>
          <a:noFill/>
          <a:ln>
            <a:noFill/>
          </a:ln>
        </p:spPr>
      </p:pic>
      <p:sp>
        <p:nvSpPr>
          <p:cNvPr id="321" name="Google Shape;321;g2fb3c4f1ed6_0_711"/>
          <p:cNvSpPr txBox="1"/>
          <p:nvPr/>
        </p:nvSpPr>
        <p:spPr>
          <a:xfrm rot="-1209865">
            <a:off x="691684" y="3431794"/>
            <a:ext cx="4803095" cy="175474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100"/>
              <a:buFont typeface="Arial"/>
              <a:buNone/>
            </a:pPr>
            <a:r>
              <a:rPr b="1" i="0" lang="en-US" sz="5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2024-2025 </a:t>
            </a:r>
            <a:endParaRPr b="0" i="0" sz="11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100"/>
              <a:buFont typeface="Arial"/>
              <a:buNone/>
            </a:pPr>
            <a:r>
              <a:rPr b="1" i="0" lang="en-US" sz="5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À VENIR</a:t>
            </a:r>
            <a:endParaRPr b="0" i="0" sz="11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upload.wikimedia.org/wikipedia/commons/thumb/2/..." id="322" name="Google Shape;322;g2fb3c4f1ed6_0_71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6626225" y="2041525"/>
            <a:ext cx="1839912" cy="1589087"/>
          </a:xfrm>
          <a:prstGeom prst="rect">
            <a:avLst/>
          </a:prstGeom>
          <a:noFill/>
          <a:ln>
            <a:noFill/>
          </a:ln>
        </p:spPr>
      </p:pic>
      <p:pic>
        <p:nvPicPr>
          <p:cNvPr id="323" name="Google Shape;323;g2fb3c4f1ed6_0_711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8918575" y="2387600"/>
            <a:ext cx="1681163" cy="1624013"/>
          </a:xfrm>
          <a:prstGeom prst="rect">
            <a:avLst/>
          </a:prstGeom>
          <a:noFill/>
          <a:ln>
            <a:noFill/>
          </a:ln>
        </p:spPr>
      </p:pic>
      <p:pic>
        <p:nvPicPr>
          <p:cNvPr id="324" name="Google Shape;324;g2fb3c4f1ed6_0_711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6626225" y="4237038"/>
            <a:ext cx="4019550" cy="1428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25" name="Google Shape;325;g2fb3c4f1ed6_0_711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6649225" y="5738825"/>
            <a:ext cx="3973526" cy="100673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1C4587"/>
        </a:solidFill>
      </p:bgPr>
    </p:bg>
    <p:spTree>
      <p:nvGrpSpPr>
        <p:cNvPr id="329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Google Shape;330;g2fb3c4f1ed6_0_701"/>
          <p:cNvSpPr txBox="1"/>
          <p:nvPr/>
        </p:nvSpPr>
        <p:spPr>
          <a:xfrm>
            <a:off x="522250" y="633963"/>
            <a:ext cx="7265700" cy="59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wentieth Century"/>
              <a:buNone/>
            </a:pPr>
            <a:r>
              <a:rPr b="1" i="0" lang="en-US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SITES WEB</a:t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1" name="Google Shape;331;g2fb3c4f1ed6_0_701"/>
          <p:cNvSpPr txBox="1"/>
          <p:nvPr/>
        </p:nvSpPr>
        <p:spPr>
          <a:xfrm>
            <a:off x="202650" y="2163875"/>
            <a:ext cx="5451600" cy="4262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88142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F9900"/>
              </a:buClr>
              <a:buSzPts val="2513"/>
              <a:buFont typeface="Arial"/>
              <a:buChar char="•"/>
            </a:pPr>
            <a:r>
              <a:rPr b="0" i="0" lang="en-US" sz="2640" u="none" cap="none" strike="noStrike">
                <a:solidFill>
                  <a:srgbClr val="FF9900"/>
                </a:solidFill>
                <a:uFill>
                  <a:noFill/>
                </a:uFill>
                <a:latin typeface="Arial"/>
                <a:ea typeface="Arial"/>
                <a:cs typeface="Arial"/>
                <a:sym typeface="Arial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www.</a:t>
            </a:r>
            <a:r>
              <a:rPr b="0" i="0" lang="en-US" sz="2640" u="none" cap="none" strike="noStrike">
                <a:solidFill>
                  <a:srgbClr val="FF9900"/>
                </a:solidFill>
                <a:latin typeface="Arial"/>
                <a:ea typeface="Arial"/>
                <a:cs typeface="Arial"/>
                <a:sym typeface="Arial"/>
              </a:rPr>
              <a:t>cssdn.gouv.qc.ca/pointe-levy/programmes-et-profils/programmes-arts-langues-sports-pals</a:t>
            </a:r>
            <a:endParaRPr b="0" i="0" sz="2640" u="none" cap="none" strike="noStrike">
              <a:solidFill>
                <a:srgbClr val="FF99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8142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513"/>
              <a:buFont typeface="Arial"/>
              <a:buChar char="•"/>
            </a:pPr>
            <a:r>
              <a:rPr b="0" i="0" lang="en-US" sz="264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Brochure d’informations par discipline</a:t>
            </a:r>
            <a:endParaRPr b="0" i="0" sz="179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8142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513"/>
              <a:buFont typeface="Arial"/>
              <a:buChar char="•"/>
            </a:pPr>
            <a:r>
              <a:rPr b="0" i="0" lang="en-US" sz="264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Coordonnées des responsables de discipline</a:t>
            </a:r>
            <a:endParaRPr b="0" i="0" sz="179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8142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513"/>
              <a:buFont typeface="Arial"/>
              <a:buChar char="•"/>
            </a:pPr>
            <a:r>
              <a:rPr b="0" i="0" lang="en-US" sz="264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Frais chargés aux parents</a:t>
            </a:r>
            <a:endParaRPr b="0" i="0" sz="264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9624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640"/>
              <a:buFont typeface="Arial"/>
              <a:buChar char="•"/>
            </a:pPr>
            <a:r>
              <a:rPr b="0" i="0" lang="en-US" sz="264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Etc.</a:t>
            </a:r>
            <a:endParaRPr b="0" i="0" sz="30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Une image contenant texte, clipart&#10;&#10;Description générée automatiquement" id="332" name="Google Shape;332;g2fb3c4f1ed6_0_70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9860600" y="6153597"/>
            <a:ext cx="2230650" cy="704403"/>
          </a:xfrm>
          <a:prstGeom prst="rect">
            <a:avLst/>
          </a:prstGeom>
          <a:noFill/>
          <a:ln>
            <a:noFill/>
          </a:ln>
        </p:spPr>
      </p:pic>
      <p:sp>
        <p:nvSpPr>
          <p:cNvPr id="333" name="Google Shape;333;g2fb3c4f1ed6_0_701"/>
          <p:cNvSpPr/>
          <p:nvPr/>
        </p:nvSpPr>
        <p:spPr>
          <a:xfrm>
            <a:off x="7787938" y="-327536"/>
            <a:ext cx="4480560" cy="2513993"/>
          </a:xfrm>
          <a:custGeom>
            <a:rect b="b" l="l" r="r" t="t"/>
            <a:pathLst>
              <a:path extrusionOk="0" h="2513993" w="4480560">
                <a:moveTo>
                  <a:pt x="18382" y="0"/>
                </a:moveTo>
                <a:lnTo>
                  <a:pt x="4462178" y="0"/>
                </a:lnTo>
                <a:lnTo>
                  <a:pt x="4468994" y="44657"/>
                </a:lnTo>
                <a:cubicBezTo>
                  <a:pt x="4476642" y="119969"/>
                  <a:pt x="4480560" y="196384"/>
                  <a:pt x="4480560" y="273713"/>
                </a:cubicBezTo>
                <a:cubicBezTo>
                  <a:pt x="4480560" y="1510985"/>
                  <a:pt x="3477552" y="2513993"/>
                  <a:pt x="2240280" y="2513993"/>
                </a:cubicBezTo>
                <a:cubicBezTo>
                  <a:pt x="1003008" y="2513993"/>
                  <a:pt x="0" y="1510985"/>
                  <a:pt x="0" y="273713"/>
                </a:cubicBezTo>
                <a:cubicBezTo>
                  <a:pt x="0" y="196384"/>
                  <a:pt x="3918" y="119969"/>
                  <a:pt x="11567" y="4465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34" name="Google Shape;334;g2fb3c4f1ed6_0_70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8473775" y="284375"/>
            <a:ext cx="3108900" cy="1290175"/>
          </a:xfrm>
          <a:prstGeom prst="rect">
            <a:avLst/>
          </a:prstGeom>
          <a:noFill/>
          <a:ln>
            <a:noFill/>
          </a:ln>
        </p:spPr>
      </p:pic>
      <p:sp>
        <p:nvSpPr>
          <p:cNvPr id="335" name="Google Shape;335;g2fb3c4f1ed6_0_701"/>
          <p:cNvSpPr txBox="1"/>
          <p:nvPr/>
        </p:nvSpPr>
        <p:spPr>
          <a:xfrm>
            <a:off x="6485100" y="2163875"/>
            <a:ext cx="4783500" cy="349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84175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50"/>
              <a:buFont typeface="Arial"/>
              <a:buChar char="•"/>
            </a:pPr>
            <a:r>
              <a:rPr b="0" i="0" lang="en-US" sz="2600" u="none" cap="none" strike="noStrike">
                <a:solidFill>
                  <a:schemeClr val="accent4"/>
                </a:solidFill>
                <a:uFill>
                  <a:noFill/>
                </a:uFill>
                <a:latin typeface="Arial"/>
                <a:ea typeface="Arial"/>
                <a:cs typeface="Arial"/>
                <a:sym typeface="Arial"/>
                <a:hlinkClick r:id="rId6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www.</a:t>
            </a:r>
            <a:r>
              <a:rPr b="0" i="0" lang="en-US" sz="2600" u="none" cap="none" strike="noStrike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rPr>
              <a:t>cssdn.gouv.qc.ca/</a:t>
            </a:r>
            <a:endParaRPr b="0" i="0" sz="2600" u="none" cap="none" strike="noStrike">
              <a:solidFill>
                <a:schemeClr val="accent4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None/>
            </a:pPr>
            <a:r>
              <a:rPr b="0" i="0" lang="en-US" sz="2600" u="none" cap="none" strike="noStrike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rPr>
              <a:t>pointe-levy</a:t>
            </a:r>
            <a:endParaRPr sz="2600">
              <a:solidFill>
                <a:schemeClr val="accent4"/>
              </a:solidFill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None/>
            </a:pPr>
            <a:r>
              <a:t/>
            </a:r>
            <a:endParaRPr sz="2600">
              <a:solidFill>
                <a:schemeClr val="accent4"/>
              </a:solidFill>
            </a:endParaRPr>
          </a:p>
          <a:p>
            <a:pPr indent="-406400" lvl="0" marL="457200" marR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 Info parents</a:t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06400" lvl="0" marL="45720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 Sessions d’examens</a:t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06400" lvl="0" marL="45720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 Rencontres de parents</a:t>
            </a:r>
            <a:endParaRPr b="0" i="0" sz="2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06400" lvl="0" marL="45720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 Etc.</a:t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1C4587"/>
        </a:solidFill>
      </p:bgPr>
    </p:bg>
    <p:spTree>
      <p:nvGrpSpPr>
        <p:cNvPr id="339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Google Shape;340;g2fb3c4f1ed6_0_631"/>
          <p:cNvSpPr txBox="1"/>
          <p:nvPr/>
        </p:nvSpPr>
        <p:spPr>
          <a:xfrm>
            <a:off x="1331800" y="140377"/>
            <a:ext cx="5873400" cy="110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600"/>
              <a:buFont typeface="Arial"/>
              <a:buNone/>
            </a:pPr>
            <a:r>
              <a:rPr b="0" i="0" lang="en-US" sz="66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IMPORTANT</a:t>
            </a:r>
            <a:endParaRPr b="0" i="0" sz="14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1" name="Google Shape;341;g2fb3c4f1ed6_0_631"/>
          <p:cNvSpPr txBox="1"/>
          <p:nvPr/>
        </p:nvSpPr>
        <p:spPr>
          <a:xfrm>
            <a:off x="445850" y="1403675"/>
            <a:ext cx="9322500" cy="5448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3968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40"/>
              <a:buFont typeface="Noto Sans Symbols"/>
              <a:buNone/>
            </a:pPr>
            <a:r>
              <a:rPr b="0" i="0" lang="en-US" sz="29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Pour joindre le secrétariat des PALS</a:t>
            </a:r>
            <a:endParaRPr b="0" i="0" sz="14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900"/>
              <a:buFont typeface="Arial"/>
              <a:buNone/>
            </a:pPr>
            <a:r>
              <a:rPr b="0" i="0" lang="en-US" sz="2900" u="sng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pointe-levy.pals@cssdn.gouv.qc.ca</a:t>
            </a:r>
            <a:endParaRPr b="0" i="0" sz="21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6096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900"/>
              <a:buFont typeface="Arial"/>
              <a:buNone/>
            </a:pPr>
            <a:r>
              <a:rPr b="0" i="0" lang="en-US" sz="2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ou</a:t>
            </a:r>
            <a:endParaRPr b="0" i="0" sz="21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6096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900"/>
              <a:buFont typeface="Arial"/>
              <a:buNone/>
            </a:pPr>
            <a:r>
              <a:rPr b="0" i="0" lang="en-US" sz="2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418-838-8402 poste 21413 (secrétariat des PALS)</a:t>
            </a:r>
            <a:endParaRPr b="0" i="0" sz="29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6096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900"/>
              <a:buFont typeface="Arial"/>
              <a:buNone/>
            </a:pPr>
            <a:r>
              <a:t/>
            </a:r>
            <a:endParaRPr b="0" i="0" sz="29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6096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900"/>
              <a:buFont typeface="Arial"/>
              <a:buNone/>
            </a:pPr>
            <a:r>
              <a:rPr b="0" i="0" lang="en-US" sz="29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Absence à l’école</a:t>
            </a:r>
            <a:endParaRPr b="0" i="0" sz="29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3968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900"/>
              <a:buFont typeface="Arial"/>
              <a:buNone/>
            </a:pPr>
            <a:r>
              <a:rPr b="0" i="0" lang="en-US" sz="2900" u="sng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plevy.palsabsences@cssdn.gouv.qc.ca</a:t>
            </a:r>
            <a:endParaRPr b="0" i="0" sz="29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3968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900"/>
              <a:buFont typeface="Arial"/>
              <a:buNone/>
            </a:pPr>
            <a:r>
              <a:rPr b="0" i="0" lang="en-US" sz="2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ou</a:t>
            </a:r>
            <a:endParaRPr b="0" i="0" sz="29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3968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40"/>
              <a:buFont typeface="Noto Sans Symbols"/>
              <a:buNone/>
            </a:pPr>
            <a:r>
              <a:rPr b="0" i="0" lang="en-US" sz="2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Mozaïk</a:t>
            </a:r>
            <a:endParaRPr b="0" i="0" sz="29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3968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40"/>
              <a:buFont typeface="Noto Sans Symbols"/>
              <a:buNone/>
            </a:pPr>
            <a:r>
              <a:rPr b="0" i="0" lang="en-US" sz="2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ou</a:t>
            </a:r>
            <a:endParaRPr b="0" i="0" sz="29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40"/>
              <a:buFont typeface="Noto Sans Symbols"/>
              <a:buNone/>
            </a:pPr>
            <a:r>
              <a:rPr b="0" i="0" lang="en-US" sz="2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418-838-8402 poste 21492</a:t>
            </a:r>
            <a:endParaRPr b="0" i="0" sz="29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40"/>
              <a:buFont typeface="Noto Sans Symbols"/>
              <a:buNone/>
            </a:pPr>
            <a:r>
              <a:t/>
            </a:r>
            <a:endParaRPr b="0" i="0" sz="29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Une image contenant texte, clipart&#10;&#10;Description générée automatiquement" id="342" name="Google Shape;342;g2fb3c4f1ed6_0_63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9637675" y="5888547"/>
            <a:ext cx="2230650" cy="704403"/>
          </a:xfrm>
          <a:prstGeom prst="rect">
            <a:avLst/>
          </a:prstGeom>
          <a:noFill/>
          <a:ln>
            <a:noFill/>
          </a:ln>
        </p:spPr>
      </p:pic>
      <p:sp>
        <p:nvSpPr>
          <p:cNvPr id="343" name="Google Shape;343;g2fb3c4f1ed6_0_631"/>
          <p:cNvSpPr/>
          <p:nvPr/>
        </p:nvSpPr>
        <p:spPr>
          <a:xfrm>
            <a:off x="7992188" y="1"/>
            <a:ext cx="4480560" cy="2513993"/>
          </a:xfrm>
          <a:custGeom>
            <a:rect b="b" l="l" r="r" t="t"/>
            <a:pathLst>
              <a:path extrusionOk="0" h="2513993" w="4480560">
                <a:moveTo>
                  <a:pt x="18382" y="0"/>
                </a:moveTo>
                <a:lnTo>
                  <a:pt x="4462178" y="0"/>
                </a:lnTo>
                <a:lnTo>
                  <a:pt x="4468994" y="44657"/>
                </a:lnTo>
                <a:cubicBezTo>
                  <a:pt x="4476642" y="119969"/>
                  <a:pt x="4480560" y="196384"/>
                  <a:pt x="4480560" y="273713"/>
                </a:cubicBezTo>
                <a:cubicBezTo>
                  <a:pt x="4480560" y="1510985"/>
                  <a:pt x="3477552" y="2513993"/>
                  <a:pt x="2240280" y="2513993"/>
                </a:cubicBezTo>
                <a:cubicBezTo>
                  <a:pt x="1003008" y="2513993"/>
                  <a:pt x="0" y="1510985"/>
                  <a:pt x="0" y="273713"/>
                </a:cubicBezTo>
                <a:cubicBezTo>
                  <a:pt x="0" y="196384"/>
                  <a:pt x="3918" y="119969"/>
                  <a:pt x="11567" y="4465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44" name="Google Shape;344;g2fb3c4f1ed6_0_631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8473775" y="284375"/>
            <a:ext cx="3108900" cy="12901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Nouveau portail-parents Mozaïk | École Louis-Philippe-Paré" id="345" name="Google Shape;345;g2fb3c4f1ed6_0_631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10304625" y="3422600"/>
            <a:ext cx="1563688" cy="155733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349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Google Shape;350;g2fb3c4f1ed6_0_21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1" name="Google Shape;351;g2fb3c4f1ed6_0_218"/>
          <p:cNvSpPr/>
          <p:nvPr/>
        </p:nvSpPr>
        <p:spPr>
          <a:xfrm flipH="1" rot="10800000">
            <a:off x="0" y="-478"/>
            <a:ext cx="6754318" cy="6858478"/>
          </a:xfrm>
          <a:custGeom>
            <a:rect b="b" l="l" r="r" t="t"/>
            <a:pathLst>
              <a:path extrusionOk="0" h="6858478" w="6754318">
                <a:moveTo>
                  <a:pt x="0" y="6858478"/>
                </a:moveTo>
                <a:lnTo>
                  <a:pt x="6754318" y="6858478"/>
                </a:lnTo>
                <a:lnTo>
                  <a:pt x="3577943" y="0"/>
                </a:lnTo>
                <a:lnTo>
                  <a:pt x="3572366" y="0"/>
                </a:lnTo>
                <a:lnTo>
                  <a:pt x="2506138" y="0"/>
                </a:lnTo>
                <a:lnTo>
                  <a:pt x="0" y="0"/>
                </a:lnTo>
                <a:close/>
              </a:path>
            </a:pathLst>
          </a:custGeom>
          <a:solidFill>
            <a:srgbClr val="BF90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2" name="Google Shape;352;g2fb3c4f1ed6_0_218"/>
          <p:cNvSpPr/>
          <p:nvPr/>
        </p:nvSpPr>
        <p:spPr>
          <a:xfrm flipH="1" rot="10800000">
            <a:off x="1" y="-478"/>
            <a:ext cx="5953780" cy="6858478"/>
          </a:xfrm>
          <a:custGeom>
            <a:rect b="b" l="l" r="r" t="t"/>
            <a:pathLst>
              <a:path extrusionOk="0" h="6858478" w="5953780">
                <a:moveTo>
                  <a:pt x="0" y="6858478"/>
                </a:moveTo>
                <a:lnTo>
                  <a:pt x="5953780" y="6858478"/>
                </a:lnTo>
                <a:lnTo>
                  <a:pt x="2777405" y="0"/>
                </a:lnTo>
                <a:lnTo>
                  <a:pt x="2771828" y="0"/>
                </a:lnTo>
                <a:lnTo>
                  <a:pt x="1705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07376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3" name="Google Shape;353;g2fb3c4f1ed6_0_218"/>
          <p:cNvSpPr txBox="1"/>
          <p:nvPr/>
        </p:nvSpPr>
        <p:spPr>
          <a:xfrm>
            <a:off x="406250" y="329825"/>
            <a:ext cx="5953800" cy="5312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200"/>
              <a:buFont typeface="Arial"/>
              <a:buNone/>
            </a:pPr>
            <a:r>
              <a:rPr b="1" i="0" lang="en-US" sz="65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Merci </a:t>
            </a:r>
            <a:endParaRPr b="1" i="0" sz="65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200"/>
              <a:buFont typeface="Arial"/>
              <a:buNone/>
            </a:pPr>
            <a:r>
              <a:rPr b="1" i="0" lang="en-US" sz="65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et </a:t>
            </a:r>
            <a:endParaRPr b="1" i="0" sz="65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200"/>
              <a:buFont typeface="Arial"/>
              <a:buNone/>
            </a:pPr>
            <a:r>
              <a:rPr b="1" i="0" lang="en-US" sz="65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Bienvenue</a:t>
            </a:r>
            <a:endParaRPr b="1" i="0" sz="65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200"/>
              <a:buFont typeface="Arial"/>
              <a:buNone/>
            </a:pPr>
            <a:r>
              <a:rPr b="1" i="0" lang="en-US" sz="65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aux </a:t>
            </a:r>
            <a:endParaRPr b="1" i="0" sz="65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200"/>
              <a:buFont typeface="Arial"/>
              <a:buNone/>
            </a:pPr>
            <a:r>
              <a:rPr b="1" i="0" lang="en-US" sz="65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PALS !</a:t>
            </a:r>
            <a:endParaRPr b="1" i="0" sz="65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54" name="Google Shape;354;g2fb3c4f1ed6_0_2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761581" y="4373999"/>
            <a:ext cx="5702113" cy="2366376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Une image contenant texte, clipart&#10;&#10;Description générée automatiquement" id="355" name="Google Shape;355;g2fb3c4f1ed6_0_21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770175" y="758325"/>
            <a:ext cx="3693525" cy="1166375"/>
          </a:xfrm>
          <a:prstGeom prst="rect">
            <a:avLst/>
          </a:prstGeom>
          <a:noFill/>
          <a:ln>
            <a:noFill/>
          </a:ln>
        </p:spPr>
      </p:pic>
      <p:sp>
        <p:nvSpPr>
          <p:cNvPr id="356" name="Google Shape;356;g2fb3c4f1ed6_0_218"/>
          <p:cNvSpPr txBox="1"/>
          <p:nvPr/>
        </p:nvSpPr>
        <p:spPr>
          <a:xfrm>
            <a:off x="8463700" y="137400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57" name="Google Shape;357;g2fb3c4f1ed6_0_218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6754313" y="2017244"/>
            <a:ext cx="2680525" cy="2545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EF9E8"/>
        </a:solidFill>
      </p:bgPr>
    </p:bg>
    <p:spTree>
      <p:nvGrpSpPr>
        <p:cNvPr id="361" name="Shape 3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Google Shape;362;g2fb3c4f1ed6_0_665"/>
          <p:cNvSpPr txBox="1"/>
          <p:nvPr/>
        </p:nvSpPr>
        <p:spPr>
          <a:xfrm>
            <a:off x="380825" y="254151"/>
            <a:ext cx="59025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600"/>
              <a:buFont typeface="Arial"/>
              <a:buNone/>
            </a:pPr>
            <a:r>
              <a:rPr b="1" i="0" lang="en-US" sz="5400" u="none" cap="none" strike="noStrike">
                <a:solidFill>
                  <a:srgbClr val="073763"/>
                </a:solidFill>
                <a:latin typeface="Calibri"/>
                <a:ea typeface="Calibri"/>
                <a:cs typeface="Calibri"/>
                <a:sym typeface="Calibri"/>
              </a:rPr>
              <a:t>TUTEURS 2e sec</a:t>
            </a:r>
            <a:endParaRPr b="1" i="0" sz="5300" u="none" cap="none" strike="noStrike"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3" name="Google Shape;363;g2fb3c4f1ed6_0_665"/>
          <p:cNvSpPr txBox="1"/>
          <p:nvPr/>
        </p:nvSpPr>
        <p:spPr>
          <a:xfrm>
            <a:off x="956500" y="1360950"/>
            <a:ext cx="10561800" cy="424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0" i="0" lang="en-US" sz="3000" u="none" cap="none" strike="noStrike">
                <a:solidFill>
                  <a:srgbClr val="0B5394"/>
                </a:solidFill>
                <a:latin typeface="Calibri"/>
                <a:ea typeface="Calibri"/>
                <a:cs typeface="Calibri"/>
                <a:sym typeface="Calibri"/>
              </a:rPr>
              <a:t>Gr. 21 : Rosalie Giguère									</a:t>
            </a:r>
            <a:endParaRPr b="0" i="0" sz="3000" u="none" cap="none" strike="noStrike">
              <a:solidFill>
                <a:srgbClr val="0B5394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0" i="0" lang="en-US" sz="3000" u="none" cap="none" strike="noStrike">
                <a:solidFill>
                  <a:srgbClr val="0B5394"/>
                </a:solidFill>
                <a:latin typeface="Calibri"/>
                <a:ea typeface="Calibri"/>
                <a:cs typeface="Calibri"/>
                <a:sym typeface="Calibri"/>
              </a:rPr>
              <a:t>Gr. 22 : Josiane Plante					</a:t>
            </a:r>
            <a:endParaRPr b="0" i="0" sz="3000" u="none" cap="none" strike="noStrike">
              <a:solidFill>
                <a:srgbClr val="0B5394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0" i="0" lang="en-US" sz="3000" u="none" cap="none" strike="noStrike">
                <a:solidFill>
                  <a:srgbClr val="0B5394"/>
                </a:solidFill>
                <a:latin typeface="Calibri"/>
                <a:ea typeface="Calibri"/>
                <a:cs typeface="Calibri"/>
                <a:sym typeface="Calibri"/>
              </a:rPr>
              <a:t>Gr. 23 : Cynthia Pépin					</a:t>
            </a:r>
            <a:endParaRPr b="0" i="0" sz="3000" u="none" cap="none" strike="noStrike">
              <a:solidFill>
                <a:srgbClr val="0B5394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3000" u="none" cap="none" strike="noStrike">
              <a:solidFill>
                <a:srgbClr val="0B5394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0" i="0" lang="en-US" sz="3000" u="none" cap="none" strike="noStrike">
                <a:solidFill>
                  <a:srgbClr val="0B5394"/>
                </a:solidFill>
                <a:latin typeface="Calibri"/>
                <a:ea typeface="Calibri"/>
                <a:cs typeface="Calibri"/>
                <a:sym typeface="Calibri"/>
              </a:rPr>
              <a:t>Gr. 24 : Kyle Hawkins</a:t>
            </a:r>
            <a:endParaRPr b="0" i="0" sz="3000" u="none" cap="none" strike="noStrike">
              <a:solidFill>
                <a:srgbClr val="0B5394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0" i="0" lang="en-US" sz="3000" u="none" cap="none" strike="noStrike">
                <a:solidFill>
                  <a:srgbClr val="0B5394"/>
                </a:solidFill>
                <a:latin typeface="Calibri"/>
                <a:ea typeface="Calibri"/>
                <a:cs typeface="Calibri"/>
                <a:sym typeface="Calibri"/>
              </a:rPr>
              <a:t>Gr. 25 : Marie-Christine Morneau</a:t>
            </a:r>
            <a:endParaRPr b="0" i="0" sz="3000" u="none" cap="none" strike="noStrike">
              <a:solidFill>
                <a:srgbClr val="0B5394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0" i="0" lang="en-US" sz="3000" u="none" cap="none" strike="noStrike">
                <a:solidFill>
                  <a:srgbClr val="0B5394"/>
                </a:solidFill>
                <a:latin typeface="Calibri"/>
                <a:ea typeface="Calibri"/>
                <a:cs typeface="Calibri"/>
                <a:sym typeface="Calibri"/>
              </a:rPr>
              <a:t>Gr. 26 : Mélanie Gosselin</a:t>
            </a:r>
            <a:endParaRPr b="0" i="0" sz="3000" u="none" cap="none" strike="noStrike">
              <a:solidFill>
                <a:srgbClr val="0B5394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0" i="0" lang="en-US" sz="3000" u="none" cap="none" strike="noStrike">
                <a:solidFill>
                  <a:srgbClr val="0B5394"/>
                </a:solidFill>
                <a:latin typeface="Calibri"/>
                <a:ea typeface="Calibri"/>
                <a:cs typeface="Calibri"/>
                <a:sym typeface="Calibri"/>
              </a:rPr>
              <a:t>Gr. 27 : Patrick Levasseur</a:t>
            </a:r>
            <a:endParaRPr b="0" i="0" sz="3000" u="none" cap="none" strike="noStrike">
              <a:solidFill>
                <a:srgbClr val="0B5394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0" i="0" lang="en-US" sz="3000" u="none" cap="none" strike="noStrike">
                <a:solidFill>
                  <a:srgbClr val="0B5394"/>
                </a:solidFill>
                <a:latin typeface="Calibri"/>
                <a:ea typeface="Calibri"/>
                <a:cs typeface="Calibri"/>
                <a:sym typeface="Calibri"/>
              </a:rPr>
              <a:t>Gr. 28 : Hubert Ouellet	</a:t>
            </a:r>
            <a:endParaRPr b="0" i="0" sz="3000" u="none" cap="none" strike="noStrike">
              <a:solidFill>
                <a:srgbClr val="0B5394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Une image contenant texte, clipart&#10;&#10;Description générée automatiquement" id="364" name="Google Shape;364;g2fb3c4f1ed6_0_66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147963" y="5978500"/>
            <a:ext cx="1896075" cy="598750"/>
          </a:xfrm>
          <a:prstGeom prst="rect">
            <a:avLst/>
          </a:prstGeom>
          <a:noFill/>
          <a:ln>
            <a:noFill/>
          </a:ln>
        </p:spPr>
      </p:pic>
      <p:sp>
        <p:nvSpPr>
          <p:cNvPr id="365" name="Google Shape;365;g2fb3c4f1ed6_0_665"/>
          <p:cNvSpPr/>
          <p:nvPr/>
        </p:nvSpPr>
        <p:spPr>
          <a:xfrm>
            <a:off x="7962900" y="0"/>
            <a:ext cx="4054907" cy="1923205"/>
          </a:xfrm>
          <a:custGeom>
            <a:rect b="b" l="l" r="r" t="t"/>
            <a:pathLst>
              <a:path extrusionOk="0" h="2513993" w="4480560">
                <a:moveTo>
                  <a:pt x="18382" y="0"/>
                </a:moveTo>
                <a:lnTo>
                  <a:pt x="4462178" y="0"/>
                </a:lnTo>
                <a:lnTo>
                  <a:pt x="4468994" y="44657"/>
                </a:lnTo>
                <a:cubicBezTo>
                  <a:pt x="4476642" y="119969"/>
                  <a:pt x="4480560" y="196384"/>
                  <a:pt x="4480560" y="273713"/>
                </a:cubicBezTo>
                <a:cubicBezTo>
                  <a:pt x="4480560" y="1510985"/>
                  <a:pt x="3477552" y="2513993"/>
                  <a:pt x="2240280" y="2513993"/>
                </a:cubicBezTo>
                <a:cubicBezTo>
                  <a:pt x="1003008" y="2513993"/>
                  <a:pt x="0" y="1510985"/>
                  <a:pt x="0" y="273713"/>
                </a:cubicBezTo>
                <a:cubicBezTo>
                  <a:pt x="0" y="196384"/>
                  <a:pt x="3918" y="119969"/>
                  <a:pt x="11567" y="44657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rPr b="0" i="0" lang="en-US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v</a:t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66" name="Google Shape;366;g2fb3c4f1ed6_0_66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908900" y="70763"/>
            <a:ext cx="3108900" cy="1290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EF9E8"/>
        </a:solidFill>
      </p:bgPr>
    </p:bg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g2fb3c4f1ed6_0_338"/>
          <p:cNvSpPr txBox="1"/>
          <p:nvPr/>
        </p:nvSpPr>
        <p:spPr>
          <a:xfrm>
            <a:off x="470650" y="1934050"/>
            <a:ext cx="11397600" cy="4659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20000"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r>
              <a:t/>
            </a:r>
            <a:endParaRPr b="1" i="0" sz="3200" u="none" cap="none" strike="noStrike">
              <a:solidFill>
                <a:srgbClr val="1C4587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28307" lvl="0" marL="457200" marR="0" rtl="0" algn="l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rgbClr val="1C4587"/>
              </a:buClr>
              <a:buSzPct val="100000"/>
              <a:buFont typeface="Calibri"/>
              <a:buChar char="●"/>
            </a:pPr>
            <a:r>
              <a:rPr b="0" i="0" lang="en-US" sz="3400" u="none" cap="none" strike="noStrike">
                <a:solidFill>
                  <a:srgbClr val="1C4587"/>
                </a:solidFill>
                <a:latin typeface="Calibri"/>
                <a:ea typeface="Calibri"/>
                <a:cs typeface="Calibri"/>
                <a:sym typeface="Calibri"/>
              </a:rPr>
              <a:t>directeur : </a:t>
            </a:r>
            <a:r>
              <a:rPr lang="en-US" sz="3400">
                <a:solidFill>
                  <a:srgbClr val="1C4587"/>
                </a:solidFill>
                <a:latin typeface="Calibri"/>
                <a:ea typeface="Calibri"/>
                <a:cs typeface="Calibri"/>
                <a:sym typeface="Calibri"/>
              </a:rPr>
              <a:t>M. Jérôme Croteau</a:t>
            </a:r>
            <a:endParaRPr b="0" i="0" sz="3400" u="none" cap="none" strike="noStrike">
              <a:solidFill>
                <a:srgbClr val="1C4587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28307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ct val="100000"/>
              <a:buFont typeface="Calibri"/>
              <a:buChar char="●"/>
            </a:pPr>
            <a:r>
              <a:rPr b="0" i="0" lang="en-US" sz="3400" u="none" cap="none" strike="noStrike">
                <a:solidFill>
                  <a:srgbClr val="1C4587"/>
                </a:solidFill>
                <a:latin typeface="Calibri"/>
                <a:ea typeface="Calibri"/>
                <a:cs typeface="Calibri"/>
                <a:sym typeface="Calibri"/>
              </a:rPr>
              <a:t>directrice adjointe : </a:t>
            </a:r>
            <a:r>
              <a:rPr lang="en-US" sz="3400">
                <a:solidFill>
                  <a:srgbClr val="1C4587"/>
                </a:solidFill>
                <a:latin typeface="Calibri"/>
                <a:ea typeface="Calibri"/>
                <a:cs typeface="Calibri"/>
                <a:sym typeface="Calibri"/>
              </a:rPr>
              <a:t>Mme Karine Morin</a:t>
            </a:r>
            <a:endParaRPr b="0" i="0" sz="3400" u="none" cap="none" strike="noStrike">
              <a:solidFill>
                <a:srgbClr val="1C4587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28307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ct val="100000"/>
              <a:buFont typeface="Calibri"/>
              <a:buChar char="●"/>
            </a:pPr>
            <a:r>
              <a:rPr b="0" i="0" lang="en-US" sz="3400" u="none" cap="none" strike="noStrike">
                <a:solidFill>
                  <a:srgbClr val="1C4587"/>
                </a:solidFill>
                <a:latin typeface="Calibri"/>
                <a:ea typeface="Calibri"/>
                <a:cs typeface="Calibri"/>
                <a:sym typeface="Calibri"/>
              </a:rPr>
              <a:t>aide à la direction : </a:t>
            </a:r>
            <a:r>
              <a:rPr lang="en-US" sz="3400">
                <a:solidFill>
                  <a:srgbClr val="1C4587"/>
                </a:solidFill>
                <a:latin typeface="Calibri"/>
                <a:ea typeface="Calibri"/>
                <a:cs typeface="Calibri"/>
                <a:sym typeface="Calibri"/>
              </a:rPr>
              <a:t>Mme Jacinthe Vaillant, </a:t>
            </a:r>
            <a:endParaRPr b="0" i="0" sz="3400" u="none" cap="none" strike="noStrike">
              <a:solidFill>
                <a:srgbClr val="1C4587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28307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ct val="100000"/>
              <a:buFont typeface="Calibri"/>
              <a:buChar char="●"/>
            </a:pPr>
            <a:r>
              <a:rPr b="0" i="0" lang="en-US" sz="3400" u="none" cap="none" strike="noStrike">
                <a:solidFill>
                  <a:srgbClr val="1C4587"/>
                </a:solidFill>
                <a:latin typeface="Calibri"/>
                <a:ea typeface="Calibri"/>
                <a:cs typeface="Calibri"/>
                <a:sym typeface="Calibri"/>
              </a:rPr>
              <a:t>coordonnatrice des disciplines : </a:t>
            </a:r>
            <a:r>
              <a:rPr lang="en-US" sz="3400">
                <a:solidFill>
                  <a:srgbClr val="1C4587"/>
                </a:solidFill>
                <a:latin typeface="Calibri"/>
                <a:ea typeface="Calibri"/>
                <a:cs typeface="Calibri"/>
                <a:sym typeface="Calibri"/>
              </a:rPr>
              <a:t>M. Mélanie Cayouette</a:t>
            </a:r>
            <a:endParaRPr b="0" i="0" sz="3400" u="none" cap="none" strike="noStrike">
              <a:solidFill>
                <a:srgbClr val="1C4587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28307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ct val="100000"/>
              <a:buFont typeface="Calibri"/>
              <a:buChar char="●"/>
            </a:pPr>
            <a:r>
              <a:rPr b="0" i="0" lang="en-US" sz="3400" u="none" cap="none" strike="noStrike">
                <a:solidFill>
                  <a:srgbClr val="1C4587"/>
                </a:solidFill>
                <a:latin typeface="Calibri"/>
                <a:ea typeface="Calibri"/>
                <a:cs typeface="Calibri"/>
                <a:sym typeface="Calibri"/>
              </a:rPr>
              <a:t>secrétaire : </a:t>
            </a:r>
            <a:r>
              <a:rPr lang="en-US" sz="3400">
                <a:solidFill>
                  <a:srgbClr val="1C4587"/>
                </a:solidFill>
                <a:latin typeface="Calibri"/>
                <a:ea typeface="Calibri"/>
                <a:cs typeface="Calibri"/>
                <a:sym typeface="Calibri"/>
              </a:rPr>
              <a:t>Mme Gaëlle Daniel</a:t>
            </a:r>
            <a:endParaRPr b="0" i="0" sz="3400" u="none" cap="none" strike="noStrike">
              <a:solidFill>
                <a:srgbClr val="1C4587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28307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ct val="100000"/>
              <a:buFont typeface="Calibri"/>
              <a:buChar char="●"/>
            </a:pPr>
            <a:r>
              <a:rPr b="0" i="0" lang="en-US" sz="3400" u="none" cap="none" strike="noStrike">
                <a:solidFill>
                  <a:srgbClr val="1C4587"/>
                </a:solidFill>
                <a:latin typeface="Calibri"/>
                <a:ea typeface="Calibri"/>
                <a:cs typeface="Calibri"/>
                <a:sym typeface="Calibri"/>
              </a:rPr>
              <a:t>secrétaire aux admissions : </a:t>
            </a:r>
            <a:r>
              <a:rPr lang="en-US" sz="3400">
                <a:solidFill>
                  <a:srgbClr val="1C4587"/>
                </a:solidFill>
                <a:latin typeface="Calibri"/>
                <a:ea typeface="Calibri"/>
                <a:cs typeface="Calibri"/>
                <a:sym typeface="Calibri"/>
              </a:rPr>
              <a:t>Mme Andrée-Anne Gourde, </a:t>
            </a:r>
            <a:endParaRPr b="0" i="0" sz="3400" u="none" cap="none" strike="noStrike">
              <a:solidFill>
                <a:srgbClr val="1C4587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94117"/>
              <a:buFont typeface="Arial"/>
              <a:buNone/>
            </a:pPr>
            <a:r>
              <a:t/>
            </a:r>
            <a:endParaRPr b="0" i="0" sz="3400" u="none" cap="none" strike="noStrike">
              <a:solidFill>
                <a:srgbClr val="1C4587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Une image contenant texte, clipart&#10;&#10;Description générée automatiquement" id="209" name="Google Shape;209;g2fb3c4f1ed6_0_33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972250" y="5994200"/>
            <a:ext cx="1896075" cy="598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0" name="Google Shape;210;g2fb3c4f1ed6_0_33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279151" y="111475"/>
            <a:ext cx="3345125" cy="1388225"/>
          </a:xfrm>
          <a:prstGeom prst="rect">
            <a:avLst/>
          </a:prstGeom>
          <a:noFill/>
          <a:ln>
            <a:noFill/>
          </a:ln>
        </p:spPr>
      </p:pic>
      <p:sp>
        <p:nvSpPr>
          <p:cNvPr id="211" name="Google Shape;211;g2fb3c4f1ed6_0_338"/>
          <p:cNvSpPr txBox="1"/>
          <p:nvPr/>
        </p:nvSpPr>
        <p:spPr>
          <a:xfrm>
            <a:off x="324275" y="477450"/>
            <a:ext cx="7213200" cy="54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0" i="0" sz="2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2" name="Google Shape;212;g2fb3c4f1ed6_0_338"/>
          <p:cNvSpPr/>
          <p:nvPr/>
        </p:nvSpPr>
        <p:spPr>
          <a:xfrm>
            <a:off x="0" y="0"/>
            <a:ext cx="12192000" cy="1934100"/>
          </a:xfrm>
          <a:prstGeom prst="rect">
            <a:avLst/>
          </a:prstGeom>
          <a:solidFill>
            <a:srgbClr val="1C458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b="1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</a:t>
            </a:r>
            <a:r>
              <a:rPr b="1" i="0" lang="en-US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L’administration des PALS</a:t>
            </a:r>
            <a:endParaRPr b="0" i="0" sz="2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3" name="Google Shape;213;g2fb3c4f1ed6_0_338"/>
          <p:cNvSpPr/>
          <p:nvPr/>
        </p:nvSpPr>
        <p:spPr>
          <a:xfrm>
            <a:off x="7711438" y="1"/>
            <a:ext cx="4480560" cy="2513993"/>
          </a:xfrm>
          <a:custGeom>
            <a:rect b="b" l="l" r="r" t="t"/>
            <a:pathLst>
              <a:path extrusionOk="0" h="2513993" w="4480560">
                <a:moveTo>
                  <a:pt x="18382" y="0"/>
                </a:moveTo>
                <a:lnTo>
                  <a:pt x="4462178" y="0"/>
                </a:lnTo>
                <a:lnTo>
                  <a:pt x="4468994" y="44657"/>
                </a:lnTo>
                <a:cubicBezTo>
                  <a:pt x="4476642" y="119969"/>
                  <a:pt x="4480560" y="196384"/>
                  <a:pt x="4480560" y="273713"/>
                </a:cubicBezTo>
                <a:cubicBezTo>
                  <a:pt x="4480560" y="1510985"/>
                  <a:pt x="3477552" y="2513993"/>
                  <a:pt x="2240280" y="2513993"/>
                </a:cubicBezTo>
                <a:cubicBezTo>
                  <a:pt x="1003008" y="2513993"/>
                  <a:pt x="0" y="1510985"/>
                  <a:pt x="0" y="273713"/>
                </a:cubicBezTo>
                <a:cubicBezTo>
                  <a:pt x="0" y="196384"/>
                  <a:pt x="3918" y="119969"/>
                  <a:pt x="11567" y="4465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4" name="Google Shape;214;g2fb3c4f1ed6_0_338"/>
          <p:cNvSpPr/>
          <p:nvPr/>
        </p:nvSpPr>
        <p:spPr>
          <a:xfrm>
            <a:off x="7711438" y="-622499"/>
            <a:ext cx="4480560" cy="2513993"/>
          </a:xfrm>
          <a:custGeom>
            <a:rect b="b" l="l" r="r" t="t"/>
            <a:pathLst>
              <a:path extrusionOk="0" h="2513993" w="4480560">
                <a:moveTo>
                  <a:pt x="18382" y="0"/>
                </a:moveTo>
                <a:lnTo>
                  <a:pt x="4462178" y="0"/>
                </a:lnTo>
                <a:lnTo>
                  <a:pt x="4468994" y="44657"/>
                </a:lnTo>
                <a:cubicBezTo>
                  <a:pt x="4476642" y="119969"/>
                  <a:pt x="4480560" y="196384"/>
                  <a:pt x="4480560" y="273713"/>
                </a:cubicBezTo>
                <a:cubicBezTo>
                  <a:pt x="4480560" y="1510985"/>
                  <a:pt x="3477552" y="2513993"/>
                  <a:pt x="2240280" y="2513993"/>
                </a:cubicBezTo>
                <a:cubicBezTo>
                  <a:pt x="1003008" y="2513993"/>
                  <a:pt x="0" y="1510985"/>
                  <a:pt x="0" y="273713"/>
                </a:cubicBezTo>
                <a:cubicBezTo>
                  <a:pt x="0" y="196384"/>
                  <a:pt x="3918" y="119969"/>
                  <a:pt x="11567" y="4465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15" name="Google Shape;215;g2fb3c4f1ed6_0_33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609475" y="321963"/>
            <a:ext cx="3108900" cy="1290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EF9E8"/>
        </a:solidFill>
      </p:bgPr>
    </p:bg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g2fb3c4f1ed6_0_587"/>
          <p:cNvSpPr txBox="1"/>
          <p:nvPr/>
        </p:nvSpPr>
        <p:spPr>
          <a:xfrm>
            <a:off x="470650" y="1934050"/>
            <a:ext cx="11721300" cy="401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20000"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r>
              <a:t/>
            </a:r>
            <a:endParaRPr b="1" i="0" sz="3200" u="none" cap="none" strike="noStrike">
              <a:solidFill>
                <a:srgbClr val="1C4587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28307" lvl="0" marL="457200" marR="0" rtl="0" algn="l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rgbClr val="0B5394"/>
              </a:buClr>
              <a:buSzPct val="100000"/>
              <a:buFont typeface="Calibri"/>
              <a:buChar char="●"/>
            </a:pPr>
            <a:r>
              <a:rPr b="0" i="0" lang="en-US" sz="3400" u="none" cap="none" strike="noStrike">
                <a:solidFill>
                  <a:srgbClr val="0B5394"/>
                </a:solidFill>
                <a:latin typeface="Calibri"/>
                <a:ea typeface="Calibri"/>
                <a:cs typeface="Calibri"/>
                <a:sym typeface="Calibri"/>
              </a:rPr>
              <a:t>psychoéducatrice (</a:t>
            </a:r>
            <a:r>
              <a:rPr lang="en-US" sz="3400">
                <a:solidFill>
                  <a:srgbClr val="0B5394"/>
                </a:solidFill>
                <a:latin typeface="Calibri"/>
                <a:ea typeface="Calibri"/>
                <a:cs typeface="Calibri"/>
                <a:sym typeface="Calibri"/>
              </a:rPr>
              <a:t>Mme Sophie Breton)</a:t>
            </a:r>
            <a:endParaRPr b="0" i="0" sz="3400" u="none" cap="none" strike="noStrike">
              <a:solidFill>
                <a:srgbClr val="0B5394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28307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ct val="100000"/>
              <a:buFont typeface="Calibri"/>
              <a:buChar char="●"/>
            </a:pPr>
            <a:r>
              <a:rPr b="0" i="0" lang="en-US" sz="3400" u="none" cap="none" strike="noStrike">
                <a:solidFill>
                  <a:srgbClr val="0B5394"/>
                </a:solidFill>
                <a:latin typeface="Calibri"/>
                <a:ea typeface="Calibri"/>
                <a:cs typeface="Calibri"/>
                <a:sym typeface="Calibri"/>
              </a:rPr>
              <a:t>conseillère d’orientation (</a:t>
            </a:r>
            <a:r>
              <a:rPr lang="en-US" sz="3400">
                <a:solidFill>
                  <a:srgbClr val="0B5394"/>
                </a:solidFill>
                <a:latin typeface="Calibri"/>
                <a:ea typeface="Calibri"/>
                <a:cs typeface="Calibri"/>
                <a:sym typeface="Calibri"/>
              </a:rPr>
              <a:t>Mme Isabelle Côté)</a:t>
            </a:r>
            <a:endParaRPr b="0" i="0" sz="3400" u="none" cap="none" strike="noStrike">
              <a:solidFill>
                <a:srgbClr val="0B5394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28307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ct val="100000"/>
              <a:buFont typeface="Calibri"/>
              <a:buChar char="●"/>
            </a:pPr>
            <a:r>
              <a:rPr b="0" i="0" lang="en-US" sz="3400" u="none" cap="none" strike="noStrike">
                <a:solidFill>
                  <a:srgbClr val="0B5394"/>
                </a:solidFill>
                <a:latin typeface="Calibri"/>
                <a:ea typeface="Calibri"/>
                <a:cs typeface="Calibri"/>
                <a:sym typeface="Calibri"/>
              </a:rPr>
              <a:t>orthopédagogue  (</a:t>
            </a:r>
            <a:r>
              <a:rPr lang="en-US" sz="3400">
                <a:solidFill>
                  <a:srgbClr val="0B5394"/>
                </a:solidFill>
                <a:latin typeface="Calibri"/>
                <a:ea typeface="Calibri"/>
                <a:cs typeface="Calibri"/>
                <a:sym typeface="Calibri"/>
              </a:rPr>
              <a:t>Mme Monika Leclerc)</a:t>
            </a:r>
            <a:endParaRPr sz="3400">
              <a:solidFill>
                <a:srgbClr val="0B5394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28307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ct val="100000"/>
              <a:buFont typeface="Calibri"/>
              <a:buChar char="●"/>
            </a:pPr>
            <a:r>
              <a:rPr b="0" i="0" lang="en-US" sz="3400" u="none" cap="none" strike="noStrike">
                <a:solidFill>
                  <a:srgbClr val="0B5394"/>
                </a:solidFill>
                <a:latin typeface="Calibri"/>
                <a:ea typeface="Calibri"/>
                <a:cs typeface="Calibri"/>
                <a:sym typeface="Calibri"/>
              </a:rPr>
              <a:t>éducatrices spécialisées (</a:t>
            </a:r>
            <a:r>
              <a:rPr lang="en-US" sz="3400">
                <a:solidFill>
                  <a:srgbClr val="0B5394"/>
                </a:solidFill>
                <a:latin typeface="Calibri"/>
                <a:ea typeface="Calibri"/>
                <a:cs typeface="Calibri"/>
                <a:sym typeface="Calibri"/>
              </a:rPr>
              <a:t>Mmes Caroline Tremblay, </a:t>
            </a:r>
            <a:r>
              <a:rPr b="0" i="0" lang="en-US" sz="3400" u="none" cap="none" strike="noStrike">
                <a:solidFill>
                  <a:srgbClr val="0B5394"/>
                </a:solidFill>
                <a:latin typeface="Calibri"/>
                <a:ea typeface="Calibri"/>
                <a:cs typeface="Calibri"/>
                <a:sym typeface="Calibri"/>
              </a:rPr>
              <a:t>Justine Lévesque-Nadeau</a:t>
            </a:r>
            <a:r>
              <a:rPr lang="en-US" sz="3400">
                <a:solidFill>
                  <a:srgbClr val="0B5394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  <a:endParaRPr b="0" i="0" sz="3400" u="none" cap="none" strike="noStrike">
              <a:solidFill>
                <a:srgbClr val="1C4587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94117"/>
              <a:buFont typeface="Arial"/>
              <a:buNone/>
            </a:pPr>
            <a:r>
              <a:t/>
            </a:r>
            <a:endParaRPr b="0" i="0" sz="3400" u="none" cap="none" strike="noStrike">
              <a:solidFill>
                <a:srgbClr val="1C4587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Une image contenant texte, clipart&#10;&#10;Description générée automatiquement" id="221" name="Google Shape;221;g2fb3c4f1ed6_0_58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972250" y="5994200"/>
            <a:ext cx="1896075" cy="598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2" name="Google Shape;222;g2fb3c4f1ed6_0_58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279151" y="111475"/>
            <a:ext cx="3345125" cy="1388225"/>
          </a:xfrm>
          <a:prstGeom prst="rect">
            <a:avLst/>
          </a:prstGeom>
          <a:noFill/>
          <a:ln>
            <a:noFill/>
          </a:ln>
        </p:spPr>
      </p:pic>
      <p:sp>
        <p:nvSpPr>
          <p:cNvPr id="223" name="Google Shape;223;g2fb3c4f1ed6_0_587"/>
          <p:cNvSpPr txBox="1"/>
          <p:nvPr/>
        </p:nvSpPr>
        <p:spPr>
          <a:xfrm>
            <a:off x="324275" y="477450"/>
            <a:ext cx="7213200" cy="54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0" i="0" sz="2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4" name="Google Shape;224;g2fb3c4f1ed6_0_587"/>
          <p:cNvSpPr/>
          <p:nvPr/>
        </p:nvSpPr>
        <p:spPr>
          <a:xfrm>
            <a:off x="0" y="0"/>
            <a:ext cx="12192000" cy="1934100"/>
          </a:xfrm>
          <a:prstGeom prst="rect">
            <a:avLst/>
          </a:prstGeom>
          <a:solidFill>
            <a:srgbClr val="1C458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b="1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</a:t>
            </a:r>
            <a:r>
              <a:rPr b="1" i="0" lang="en-US" sz="3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Notre équipe </a:t>
            </a:r>
            <a:endParaRPr b="1" i="0" sz="3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b="1" i="0" lang="en-US" sz="3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   des services complémentaires</a:t>
            </a:r>
            <a:endParaRPr b="0" i="0" sz="2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5" name="Google Shape;225;g2fb3c4f1ed6_0_587"/>
          <p:cNvSpPr/>
          <p:nvPr/>
        </p:nvSpPr>
        <p:spPr>
          <a:xfrm>
            <a:off x="7711438" y="1"/>
            <a:ext cx="4480560" cy="2513993"/>
          </a:xfrm>
          <a:custGeom>
            <a:rect b="b" l="l" r="r" t="t"/>
            <a:pathLst>
              <a:path extrusionOk="0" h="2513993" w="4480560">
                <a:moveTo>
                  <a:pt x="18382" y="0"/>
                </a:moveTo>
                <a:lnTo>
                  <a:pt x="4462178" y="0"/>
                </a:lnTo>
                <a:lnTo>
                  <a:pt x="4468994" y="44657"/>
                </a:lnTo>
                <a:cubicBezTo>
                  <a:pt x="4476642" y="119969"/>
                  <a:pt x="4480560" y="196384"/>
                  <a:pt x="4480560" y="273713"/>
                </a:cubicBezTo>
                <a:cubicBezTo>
                  <a:pt x="4480560" y="1510985"/>
                  <a:pt x="3477552" y="2513993"/>
                  <a:pt x="2240280" y="2513993"/>
                </a:cubicBezTo>
                <a:cubicBezTo>
                  <a:pt x="1003008" y="2513993"/>
                  <a:pt x="0" y="1510985"/>
                  <a:pt x="0" y="273713"/>
                </a:cubicBezTo>
                <a:cubicBezTo>
                  <a:pt x="0" y="196384"/>
                  <a:pt x="3918" y="119969"/>
                  <a:pt x="11567" y="4465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6" name="Google Shape;226;g2fb3c4f1ed6_0_587"/>
          <p:cNvSpPr/>
          <p:nvPr/>
        </p:nvSpPr>
        <p:spPr>
          <a:xfrm>
            <a:off x="7711438" y="-622499"/>
            <a:ext cx="4480560" cy="2513993"/>
          </a:xfrm>
          <a:custGeom>
            <a:rect b="b" l="l" r="r" t="t"/>
            <a:pathLst>
              <a:path extrusionOk="0" h="2513993" w="4480560">
                <a:moveTo>
                  <a:pt x="18382" y="0"/>
                </a:moveTo>
                <a:lnTo>
                  <a:pt x="4462178" y="0"/>
                </a:lnTo>
                <a:lnTo>
                  <a:pt x="4468994" y="44657"/>
                </a:lnTo>
                <a:cubicBezTo>
                  <a:pt x="4476642" y="119969"/>
                  <a:pt x="4480560" y="196384"/>
                  <a:pt x="4480560" y="273713"/>
                </a:cubicBezTo>
                <a:cubicBezTo>
                  <a:pt x="4480560" y="1510985"/>
                  <a:pt x="3477552" y="2513993"/>
                  <a:pt x="2240280" y="2513993"/>
                </a:cubicBezTo>
                <a:cubicBezTo>
                  <a:pt x="1003008" y="2513993"/>
                  <a:pt x="0" y="1510985"/>
                  <a:pt x="0" y="273713"/>
                </a:cubicBezTo>
                <a:cubicBezTo>
                  <a:pt x="0" y="196384"/>
                  <a:pt x="3918" y="119969"/>
                  <a:pt x="11567" y="4465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27" name="Google Shape;227;g2fb3c4f1ed6_0_58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609475" y="321963"/>
            <a:ext cx="3108900" cy="1290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EF9E8"/>
        </a:solidFill>
      </p:bgPr>
    </p:bg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g2fb3c4f1ed6_0_598"/>
          <p:cNvSpPr txBox="1"/>
          <p:nvPr/>
        </p:nvSpPr>
        <p:spPr>
          <a:xfrm>
            <a:off x="470650" y="1934050"/>
            <a:ext cx="11721300" cy="4659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20000"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r>
              <a:t/>
            </a:r>
            <a:endParaRPr b="1" i="0" sz="3200" u="none" cap="none" strike="noStrike">
              <a:solidFill>
                <a:srgbClr val="1C4587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16560" lvl="0" marL="457200" marR="0" rtl="0" algn="l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rgbClr val="0B5394"/>
              </a:buClr>
              <a:buSzPct val="100000"/>
              <a:buFont typeface="Calibri"/>
              <a:buChar char="●"/>
            </a:pPr>
            <a:r>
              <a:rPr b="0" i="0" lang="en-US" sz="3200" u="none" cap="none" strike="noStrike">
                <a:solidFill>
                  <a:srgbClr val="0B5394"/>
                </a:solidFill>
                <a:latin typeface="Calibri"/>
                <a:ea typeface="Calibri"/>
                <a:cs typeface="Calibri"/>
                <a:sym typeface="Calibri"/>
              </a:rPr>
              <a:t>responsable des sports (</a:t>
            </a:r>
            <a:r>
              <a:rPr lang="en-US" sz="3200">
                <a:solidFill>
                  <a:srgbClr val="0B5394"/>
                </a:solidFill>
                <a:latin typeface="Calibri"/>
                <a:ea typeface="Calibri"/>
                <a:cs typeface="Calibri"/>
                <a:sym typeface="Calibri"/>
              </a:rPr>
              <a:t>M. Jérôme Dumont)</a:t>
            </a:r>
            <a:endParaRPr b="0" i="0" sz="3200" u="none" cap="none" strike="noStrike">
              <a:solidFill>
                <a:srgbClr val="0B5394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1656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ct val="100000"/>
              <a:buFont typeface="Calibri"/>
              <a:buChar char="●"/>
            </a:pPr>
            <a:r>
              <a:rPr b="0" i="0" lang="en-US" sz="3200" u="none" cap="none" strike="noStrike">
                <a:solidFill>
                  <a:srgbClr val="0B5394"/>
                </a:solidFill>
                <a:latin typeface="Calibri"/>
                <a:ea typeface="Calibri"/>
                <a:cs typeface="Calibri"/>
                <a:sym typeface="Calibri"/>
              </a:rPr>
              <a:t>technicienne en loisirs (</a:t>
            </a:r>
            <a:r>
              <a:rPr lang="en-US" sz="3200">
                <a:solidFill>
                  <a:srgbClr val="0B5394"/>
                </a:solidFill>
                <a:latin typeface="Calibri"/>
                <a:ea typeface="Calibri"/>
                <a:cs typeface="Calibri"/>
                <a:sym typeface="Calibri"/>
              </a:rPr>
              <a:t>Mme Lise Bergeron)</a:t>
            </a:r>
            <a:endParaRPr b="0" i="0" sz="3200" u="none" cap="none" strike="noStrike">
              <a:solidFill>
                <a:srgbClr val="0B5394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1656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ct val="100000"/>
              <a:buFont typeface="Calibri"/>
              <a:buChar char="●"/>
            </a:pPr>
            <a:r>
              <a:rPr b="0" i="0" lang="en-US" sz="3200" u="none" cap="none" strike="noStrike">
                <a:solidFill>
                  <a:srgbClr val="0B5394"/>
                </a:solidFill>
                <a:latin typeface="Calibri"/>
                <a:ea typeface="Calibri"/>
                <a:cs typeface="Calibri"/>
                <a:sym typeface="Calibri"/>
              </a:rPr>
              <a:t>ADPEC (</a:t>
            </a:r>
            <a:r>
              <a:rPr lang="en-US" sz="3200">
                <a:solidFill>
                  <a:srgbClr val="0B5394"/>
                </a:solidFill>
                <a:latin typeface="Calibri"/>
                <a:ea typeface="Calibri"/>
                <a:cs typeface="Calibri"/>
                <a:sym typeface="Calibri"/>
              </a:rPr>
              <a:t>Mmes Sylvie Pruneau &amp;</a:t>
            </a:r>
            <a:r>
              <a:rPr b="0" i="0" lang="en-US" sz="3200" u="none" cap="none" strike="noStrike">
                <a:solidFill>
                  <a:srgbClr val="0B5394"/>
                </a:solidFill>
                <a:latin typeface="Calibri"/>
                <a:ea typeface="Calibri"/>
                <a:cs typeface="Calibri"/>
                <a:sym typeface="Calibri"/>
              </a:rPr>
              <a:t> Stéphanie Bernier</a:t>
            </a:r>
            <a:r>
              <a:rPr lang="en-US" sz="3200">
                <a:solidFill>
                  <a:srgbClr val="0B5394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  <a:endParaRPr b="0" i="0" sz="3200" u="none" cap="none" strike="noStrike">
              <a:solidFill>
                <a:srgbClr val="0B5394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1656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ct val="100000"/>
              <a:buFont typeface="Calibri"/>
              <a:buChar char="●"/>
            </a:pPr>
            <a:r>
              <a:rPr lang="en-US" sz="3200">
                <a:solidFill>
                  <a:srgbClr val="0B5394"/>
                </a:solidFill>
                <a:latin typeface="Calibri"/>
                <a:ea typeface="Calibri"/>
                <a:cs typeface="Calibri"/>
                <a:sym typeface="Calibri"/>
              </a:rPr>
              <a:t>infirmières (</a:t>
            </a:r>
            <a:r>
              <a:rPr b="0" i="0" lang="en-US" sz="3200" u="none" cap="none" strike="noStrike">
                <a:solidFill>
                  <a:srgbClr val="0B5394"/>
                </a:solidFill>
                <a:latin typeface="Calibri"/>
                <a:ea typeface="Calibri"/>
                <a:cs typeface="Calibri"/>
                <a:sym typeface="Calibri"/>
              </a:rPr>
              <a:t>Mmes Karine Petit </a:t>
            </a:r>
            <a:r>
              <a:rPr lang="en-US" sz="3200">
                <a:solidFill>
                  <a:srgbClr val="0B5394"/>
                </a:solidFill>
                <a:latin typeface="Calibri"/>
                <a:ea typeface="Calibri"/>
                <a:cs typeface="Calibri"/>
                <a:sym typeface="Calibri"/>
              </a:rPr>
              <a:t>&amp; </a:t>
            </a:r>
            <a:r>
              <a:rPr b="0" i="0" lang="en-US" sz="3200" u="none" cap="none" strike="noStrike">
                <a:solidFill>
                  <a:srgbClr val="0B5394"/>
                </a:solidFill>
                <a:latin typeface="Calibri"/>
                <a:ea typeface="Calibri"/>
                <a:cs typeface="Calibri"/>
                <a:sym typeface="Calibri"/>
              </a:rPr>
              <a:t>Valérie L’Italien</a:t>
            </a:r>
            <a:r>
              <a:rPr lang="en-US" sz="3200">
                <a:solidFill>
                  <a:srgbClr val="0B5394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  <a:endParaRPr b="0" i="0" sz="3200" u="none" cap="none" strike="noStrike">
              <a:solidFill>
                <a:srgbClr val="0B5394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1656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ct val="100000"/>
              <a:buFont typeface="Calibri"/>
              <a:buChar char="●"/>
            </a:pPr>
            <a:r>
              <a:rPr b="0" i="0" lang="en-US" sz="3200" u="none" cap="none" strike="noStrike">
                <a:solidFill>
                  <a:srgbClr val="0B5394"/>
                </a:solidFill>
                <a:latin typeface="Calibri"/>
                <a:ea typeface="Calibri"/>
                <a:cs typeface="Calibri"/>
                <a:sym typeface="Calibri"/>
              </a:rPr>
              <a:t>surveillants d’élèves (</a:t>
            </a:r>
            <a:r>
              <a:rPr lang="en-US" sz="3200">
                <a:solidFill>
                  <a:srgbClr val="0B5394"/>
                </a:solidFill>
                <a:latin typeface="Calibri"/>
                <a:ea typeface="Calibri"/>
                <a:cs typeface="Calibri"/>
                <a:sym typeface="Calibri"/>
              </a:rPr>
              <a:t>Mme Nadine Beaulieu &amp; M. Alain Côté)</a:t>
            </a:r>
            <a:endParaRPr b="0" i="0" sz="3200" u="none" cap="none" strike="noStrike">
              <a:solidFill>
                <a:srgbClr val="0B5394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1656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ct val="100000"/>
              <a:buFont typeface="Calibri"/>
              <a:buChar char="●"/>
            </a:pPr>
            <a:r>
              <a:rPr b="0" i="0" lang="en-US" sz="3200" u="none" cap="none" strike="noStrike">
                <a:solidFill>
                  <a:srgbClr val="0B5394"/>
                </a:solidFill>
                <a:latin typeface="Calibri"/>
                <a:ea typeface="Calibri"/>
                <a:cs typeface="Calibri"/>
                <a:sym typeface="Calibri"/>
              </a:rPr>
              <a:t>surveillante d’élèves </a:t>
            </a:r>
            <a:r>
              <a:rPr lang="en-US" sz="3200">
                <a:solidFill>
                  <a:srgbClr val="0B5394"/>
                </a:solidFill>
                <a:latin typeface="Calibri"/>
                <a:ea typeface="Calibri"/>
                <a:cs typeface="Calibri"/>
                <a:sym typeface="Calibri"/>
              </a:rPr>
              <a:t>au </a:t>
            </a:r>
            <a:r>
              <a:rPr b="0" i="0" lang="en-US" sz="3200" u="none" cap="none" strike="noStrike">
                <a:solidFill>
                  <a:srgbClr val="0B5394"/>
                </a:solidFill>
                <a:latin typeface="Calibri"/>
                <a:ea typeface="Calibri"/>
                <a:cs typeface="Calibri"/>
                <a:sym typeface="Calibri"/>
              </a:rPr>
              <a:t>local d’études (</a:t>
            </a:r>
            <a:r>
              <a:rPr lang="en-US" sz="3200">
                <a:solidFill>
                  <a:srgbClr val="0B5394"/>
                </a:solidFill>
                <a:latin typeface="Calibri"/>
                <a:ea typeface="Calibri"/>
                <a:cs typeface="Calibri"/>
                <a:sym typeface="Calibri"/>
              </a:rPr>
              <a:t>Mme Josy V.-Mercier</a:t>
            </a:r>
            <a:r>
              <a:rPr b="0" i="0" lang="en-US" sz="3200" u="none" cap="none" strike="noStrike">
                <a:solidFill>
                  <a:srgbClr val="0B5394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  <a:endParaRPr b="0" i="0" sz="3400" u="none" cap="none" strike="noStrike">
              <a:solidFill>
                <a:srgbClr val="0B5394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94117"/>
              <a:buFont typeface="Arial"/>
              <a:buNone/>
            </a:pPr>
            <a:r>
              <a:t/>
            </a:r>
            <a:endParaRPr b="0" i="0" sz="3400" u="none" cap="none" strike="noStrike">
              <a:solidFill>
                <a:srgbClr val="1C4587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Une image contenant texte, clipart&#10;&#10;Description générée automatiquement" id="233" name="Google Shape;233;g2fb3c4f1ed6_0_59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972250" y="5994200"/>
            <a:ext cx="1896075" cy="598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4" name="Google Shape;234;g2fb3c4f1ed6_0_59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279151" y="111475"/>
            <a:ext cx="3345125" cy="1388225"/>
          </a:xfrm>
          <a:prstGeom prst="rect">
            <a:avLst/>
          </a:prstGeom>
          <a:noFill/>
          <a:ln>
            <a:noFill/>
          </a:ln>
        </p:spPr>
      </p:pic>
      <p:sp>
        <p:nvSpPr>
          <p:cNvPr id="235" name="Google Shape;235;g2fb3c4f1ed6_0_598"/>
          <p:cNvSpPr txBox="1"/>
          <p:nvPr/>
        </p:nvSpPr>
        <p:spPr>
          <a:xfrm>
            <a:off x="324275" y="477450"/>
            <a:ext cx="7213200" cy="54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0" i="0" sz="2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6" name="Google Shape;236;g2fb3c4f1ed6_0_598"/>
          <p:cNvSpPr/>
          <p:nvPr/>
        </p:nvSpPr>
        <p:spPr>
          <a:xfrm>
            <a:off x="0" y="0"/>
            <a:ext cx="12192000" cy="1934100"/>
          </a:xfrm>
          <a:prstGeom prst="rect">
            <a:avLst/>
          </a:prstGeom>
          <a:solidFill>
            <a:srgbClr val="1C458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b="1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</a:t>
            </a:r>
            <a:r>
              <a:rPr b="1" i="0" lang="en-US" sz="3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Notre équipe </a:t>
            </a:r>
            <a:endParaRPr b="1" i="0" sz="3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b="1" i="0" lang="en-US" sz="3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   des services complémentaires </a:t>
            </a:r>
            <a:endParaRPr b="1" i="0" sz="3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b="1" i="0" lang="en-US" sz="3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(suite)</a:t>
            </a:r>
            <a:endParaRPr b="1" i="0" sz="3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7" name="Google Shape;237;g2fb3c4f1ed6_0_598"/>
          <p:cNvSpPr/>
          <p:nvPr/>
        </p:nvSpPr>
        <p:spPr>
          <a:xfrm>
            <a:off x="7711438" y="1"/>
            <a:ext cx="4480560" cy="2513993"/>
          </a:xfrm>
          <a:custGeom>
            <a:rect b="b" l="l" r="r" t="t"/>
            <a:pathLst>
              <a:path extrusionOk="0" h="2513993" w="4480560">
                <a:moveTo>
                  <a:pt x="18382" y="0"/>
                </a:moveTo>
                <a:lnTo>
                  <a:pt x="4462178" y="0"/>
                </a:lnTo>
                <a:lnTo>
                  <a:pt x="4468994" y="44657"/>
                </a:lnTo>
                <a:cubicBezTo>
                  <a:pt x="4476642" y="119969"/>
                  <a:pt x="4480560" y="196384"/>
                  <a:pt x="4480560" y="273713"/>
                </a:cubicBezTo>
                <a:cubicBezTo>
                  <a:pt x="4480560" y="1510985"/>
                  <a:pt x="3477552" y="2513993"/>
                  <a:pt x="2240280" y="2513993"/>
                </a:cubicBezTo>
                <a:cubicBezTo>
                  <a:pt x="1003008" y="2513993"/>
                  <a:pt x="0" y="1510985"/>
                  <a:pt x="0" y="273713"/>
                </a:cubicBezTo>
                <a:cubicBezTo>
                  <a:pt x="0" y="196384"/>
                  <a:pt x="3918" y="119969"/>
                  <a:pt x="11567" y="4465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8" name="Google Shape;238;g2fb3c4f1ed6_0_598"/>
          <p:cNvSpPr/>
          <p:nvPr/>
        </p:nvSpPr>
        <p:spPr>
          <a:xfrm>
            <a:off x="7711438" y="-622499"/>
            <a:ext cx="4480560" cy="2513993"/>
          </a:xfrm>
          <a:custGeom>
            <a:rect b="b" l="l" r="r" t="t"/>
            <a:pathLst>
              <a:path extrusionOk="0" h="2513993" w="4480560">
                <a:moveTo>
                  <a:pt x="18382" y="0"/>
                </a:moveTo>
                <a:lnTo>
                  <a:pt x="4462178" y="0"/>
                </a:lnTo>
                <a:lnTo>
                  <a:pt x="4468994" y="44657"/>
                </a:lnTo>
                <a:cubicBezTo>
                  <a:pt x="4476642" y="119969"/>
                  <a:pt x="4480560" y="196384"/>
                  <a:pt x="4480560" y="273713"/>
                </a:cubicBezTo>
                <a:cubicBezTo>
                  <a:pt x="4480560" y="1510985"/>
                  <a:pt x="3477552" y="2513993"/>
                  <a:pt x="2240280" y="2513993"/>
                </a:cubicBezTo>
                <a:cubicBezTo>
                  <a:pt x="1003008" y="2513993"/>
                  <a:pt x="0" y="1510985"/>
                  <a:pt x="0" y="273713"/>
                </a:cubicBezTo>
                <a:cubicBezTo>
                  <a:pt x="0" y="196384"/>
                  <a:pt x="3918" y="119969"/>
                  <a:pt x="11567" y="4465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39" name="Google Shape;239;g2fb3c4f1ed6_0_59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609475" y="321963"/>
            <a:ext cx="3108900" cy="1290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1C4587"/>
        </a:solidFill>
      </p:bgPr>
    </p:bg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g2fb3c4f1ed6_0_673"/>
          <p:cNvSpPr txBox="1"/>
          <p:nvPr/>
        </p:nvSpPr>
        <p:spPr>
          <a:xfrm>
            <a:off x="101325" y="466350"/>
            <a:ext cx="7104000" cy="54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39687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wentieth Century"/>
              <a:buNone/>
            </a:pPr>
            <a:r>
              <a:rPr b="1" i="0" lang="en-US" sz="3300" u="sng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PARTICULARITÉS DE L’HORAIRE</a:t>
            </a:r>
            <a:r>
              <a:rPr b="1" i="0" lang="en-US" sz="3200" u="sng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Une image contenant texte, clipart&#10;&#10;Description générée automatiquement" id="245" name="Google Shape;245;g2fb3c4f1ed6_0_67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637775" y="6092447"/>
            <a:ext cx="2230650" cy="704403"/>
          </a:xfrm>
          <a:prstGeom prst="rect">
            <a:avLst/>
          </a:prstGeom>
          <a:noFill/>
          <a:ln>
            <a:noFill/>
          </a:ln>
        </p:spPr>
      </p:pic>
      <p:sp>
        <p:nvSpPr>
          <p:cNvPr id="246" name="Google Shape;246;g2fb3c4f1ed6_0_673"/>
          <p:cNvSpPr/>
          <p:nvPr/>
        </p:nvSpPr>
        <p:spPr>
          <a:xfrm>
            <a:off x="7711438" y="1"/>
            <a:ext cx="4480560" cy="2513993"/>
          </a:xfrm>
          <a:custGeom>
            <a:rect b="b" l="l" r="r" t="t"/>
            <a:pathLst>
              <a:path extrusionOk="0" h="2513993" w="4480560">
                <a:moveTo>
                  <a:pt x="18382" y="0"/>
                </a:moveTo>
                <a:lnTo>
                  <a:pt x="4462178" y="0"/>
                </a:lnTo>
                <a:lnTo>
                  <a:pt x="4468994" y="44657"/>
                </a:lnTo>
                <a:cubicBezTo>
                  <a:pt x="4476642" y="119969"/>
                  <a:pt x="4480560" y="196384"/>
                  <a:pt x="4480560" y="273713"/>
                </a:cubicBezTo>
                <a:cubicBezTo>
                  <a:pt x="4480560" y="1510985"/>
                  <a:pt x="3477552" y="2513993"/>
                  <a:pt x="2240280" y="2513993"/>
                </a:cubicBezTo>
                <a:cubicBezTo>
                  <a:pt x="1003008" y="2513993"/>
                  <a:pt x="0" y="1510985"/>
                  <a:pt x="0" y="273713"/>
                </a:cubicBezTo>
                <a:cubicBezTo>
                  <a:pt x="0" y="196384"/>
                  <a:pt x="3918" y="119969"/>
                  <a:pt x="11567" y="4465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47" name="Google Shape;247;g2fb3c4f1ed6_0_67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473775" y="284375"/>
            <a:ext cx="3108900" cy="1290175"/>
          </a:xfrm>
          <a:prstGeom prst="rect">
            <a:avLst/>
          </a:prstGeom>
          <a:noFill/>
          <a:ln>
            <a:noFill/>
          </a:ln>
        </p:spPr>
      </p:pic>
      <p:sp>
        <p:nvSpPr>
          <p:cNvPr id="248" name="Google Shape;248;g2fb3c4f1ed6_0_673"/>
          <p:cNvSpPr txBox="1"/>
          <p:nvPr>
            <p:ph idx="4294967295" type="body"/>
          </p:nvPr>
        </p:nvSpPr>
        <p:spPr>
          <a:xfrm>
            <a:off x="34051" y="1032325"/>
            <a:ext cx="3145200" cy="823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-2286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000"/>
              <a:buFont typeface="Arial"/>
              <a:buNone/>
            </a:pPr>
            <a:r>
              <a:rPr b="1" lang="en-US" sz="2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Horaire régulier</a:t>
            </a:r>
            <a:endParaRPr sz="2600">
              <a:solidFill>
                <a:schemeClr val="lt1"/>
              </a:solidFill>
            </a:endParaRPr>
          </a:p>
        </p:txBody>
      </p:sp>
      <p:sp>
        <p:nvSpPr>
          <p:cNvPr id="249" name="Google Shape;249;g2fb3c4f1ed6_0_673"/>
          <p:cNvSpPr txBox="1"/>
          <p:nvPr/>
        </p:nvSpPr>
        <p:spPr>
          <a:xfrm>
            <a:off x="4395900" y="1311325"/>
            <a:ext cx="3000000" cy="54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None/>
            </a:pPr>
            <a:r>
              <a:rPr b="1" i="0" lang="en-US" sz="2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Horaire inversé</a:t>
            </a:r>
            <a:endParaRPr b="0" i="0" sz="2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0" name="Google Shape;250;g2fb3c4f1ed6_0_673"/>
          <p:cNvSpPr txBox="1"/>
          <p:nvPr/>
        </p:nvSpPr>
        <p:spPr>
          <a:xfrm>
            <a:off x="186450" y="1758000"/>
            <a:ext cx="3566700" cy="98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84173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50"/>
              <a:buFont typeface="Arial"/>
              <a:buChar char="•"/>
            </a:pPr>
            <a:r>
              <a:rPr b="0" i="0" lang="en-US" sz="2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Dîner (et récup.) : 11h55 à 12h25</a:t>
            </a:r>
            <a:endParaRPr b="0" i="0" sz="2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1" name="Google Shape;251;g2fb3c4f1ed6_0_673"/>
          <p:cNvSpPr txBox="1"/>
          <p:nvPr/>
        </p:nvSpPr>
        <p:spPr>
          <a:xfrm>
            <a:off x="4548300" y="1770500"/>
            <a:ext cx="3963300" cy="98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84173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50"/>
              <a:buFont typeface="Arial"/>
              <a:buChar char="•"/>
            </a:pPr>
            <a:r>
              <a:rPr b="0" i="0" lang="en-US" sz="2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Dîner (et récup.) : 11h30 à 12h</a:t>
            </a:r>
            <a:endParaRPr b="0" i="0" sz="1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2" name="Google Shape;252;g2fb3c4f1ed6_0_673"/>
          <p:cNvSpPr txBox="1"/>
          <p:nvPr/>
        </p:nvSpPr>
        <p:spPr>
          <a:xfrm>
            <a:off x="262650" y="3072075"/>
            <a:ext cx="11783400" cy="253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b="1" i="0" lang="en-US" sz="3000" u="sng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Dates importantes </a:t>
            </a:r>
            <a:endParaRPr b="0" i="0" sz="22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700"/>
              <a:buFont typeface="Arial"/>
              <a:buChar char="•"/>
            </a:pPr>
            <a:r>
              <a:rPr b="0" i="0" lang="en-US" sz="27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Fin de l’étape 1 : 	7 novembre</a:t>
            </a:r>
            <a:r>
              <a:rPr lang="en-US" sz="2700">
                <a:solidFill>
                  <a:schemeClr val="lt1"/>
                </a:solidFill>
              </a:rPr>
              <a:t>. </a:t>
            </a:r>
            <a:r>
              <a:rPr b="0" i="0" lang="en-US" sz="27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Rencontre de parents 14 nov. en soirée. </a:t>
            </a:r>
            <a:endParaRPr b="0" i="0" sz="19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700"/>
              <a:buFont typeface="Arial"/>
              <a:buChar char="•"/>
            </a:pPr>
            <a:r>
              <a:rPr b="0" i="0" lang="en-US" sz="27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Fin de l’étape 2 : 	7 février. Rencontre de parents 20 février en soirée.</a:t>
            </a:r>
            <a:endParaRPr b="0" i="0" sz="27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700"/>
              <a:buFont typeface="Arial"/>
              <a:buChar char="•"/>
            </a:pPr>
            <a:r>
              <a:rPr b="0" i="0" lang="en-US" sz="27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Période sans discipline : 2 au 21 juin 2025.</a:t>
            </a:r>
            <a:endParaRPr b="0" i="0" sz="19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1C4587"/>
        </a:solidFill>
      </p:bgPr>
    </p:bg>
    <p:spTree>
      <p:nvGrpSpPr>
        <p:cNvPr id="256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g2fb3c4f1ed6_0_692"/>
          <p:cNvSpPr txBox="1"/>
          <p:nvPr/>
        </p:nvSpPr>
        <p:spPr>
          <a:xfrm>
            <a:off x="1331800" y="202650"/>
            <a:ext cx="5873400" cy="110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600"/>
              <a:buFont typeface="Arial"/>
              <a:buNone/>
            </a:pPr>
            <a:r>
              <a:rPr b="0" i="0" lang="en-US" sz="66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Rôle du tuteur</a:t>
            </a:r>
            <a:endParaRPr b="0" i="0" sz="14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8" name="Google Shape;258;g2fb3c4f1ed6_0_692"/>
          <p:cNvSpPr txBox="1"/>
          <p:nvPr/>
        </p:nvSpPr>
        <p:spPr>
          <a:xfrm>
            <a:off x="403350" y="2164100"/>
            <a:ext cx="11385300" cy="2882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8862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20"/>
              <a:buFont typeface="Arial"/>
              <a:buChar char="⮚"/>
            </a:pPr>
            <a:r>
              <a:rPr b="0" i="0" lang="en-US" sz="252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Informer les élèves et les parents des règlements, services et activités de l’école.</a:t>
            </a:r>
            <a:endParaRPr b="0" i="0" sz="27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8620" lvl="0" marL="457200" marR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520"/>
              <a:buFont typeface="Arial"/>
              <a:buChar char="⮚"/>
            </a:pPr>
            <a:r>
              <a:rPr b="0" i="0" lang="en-US" sz="252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Assurer le suivi des observations</a:t>
            </a:r>
            <a:r>
              <a:rPr lang="en-US" sz="2520">
                <a:solidFill>
                  <a:schemeClr val="lt1"/>
                </a:solidFill>
              </a:rPr>
              <a:t> (Mozaïk).</a:t>
            </a:r>
            <a:endParaRPr b="0" i="0" sz="27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862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520"/>
              <a:buFont typeface="Arial"/>
              <a:buChar char="⮚"/>
            </a:pPr>
            <a:r>
              <a:rPr b="0" i="0" lang="en-US" sz="252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Être en relation d’aide auprès des élèves</a:t>
            </a:r>
            <a:r>
              <a:rPr lang="en-US" sz="2520">
                <a:solidFill>
                  <a:schemeClr val="lt1"/>
                </a:solidFill>
              </a:rPr>
              <a:t> </a:t>
            </a:r>
            <a:r>
              <a:rPr b="0" i="0" lang="en-US" sz="252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(respect du contrat PALS &amp; réussite scolaire). </a:t>
            </a:r>
            <a:endParaRPr b="0" i="0" sz="252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8620" lvl="0" marL="457200" marR="0" rtl="0" algn="l">
              <a:lnSpc>
                <a:spcPct val="120000"/>
              </a:lnSpc>
              <a:spcBef>
                <a:spcPts val="1000"/>
              </a:spcBef>
              <a:spcAft>
                <a:spcPts val="1000"/>
              </a:spcAft>
              <a:buClr>
                <a:schemeClr val="lt1"/>
              </a:buClr>
              <a:buSzPts val="2520"/>
              <a:buFont typeface="Arial"/>
              <a:buChar char="⮚"/>
            </a:pPr>
            <a:r>
              <a:rPr lang="en-US" sz="2520">
                <a:solidFill>
                  <a:schemeClr val="lt1"/>
                </a:solidFill>
              </a:rPr>
              <a:t>Au besoin, c</a:t>
            </a:r>
            <a:r>
              <a:rPr b="0" i="0" lang="en-US" sz="252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ontacter les parents des élève</a:t>
            </a:r>
            <a:r>
              <a:rPr lang="en-US" sz="2520">
                <a:solidFill>
                  <a:schemeClr val="lt1"/>
                </a:solidFill>
              </a:rPr>
              <a:t>s.</a:t>
            </a:r>
            <a:endParaRPr b="0" i="0" sz="2450" u="sng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9" name="Google Shape;259;g2fb3c4f1ed6_0_692"/>
          <p:cNvSpPr/>
          <p:nvPr/>
        </p:nvSpPr>
        <p:spPr>
          <a:xfrm>
            <a:off x="7787938" y="-611911"/>
            <a:ext cx="4480560" cy="2513993"/>
          </a:xfrm>
          <a:custGeom>
            <a:rect b="b" l="l" r="r" t="t"/>
            <a:pathLst>
              <a:path extrusionOk="0" h="2513993" w="4480560">
                <a:moveTo>
                  <a:pt x="18382" y="0"/>
                </a:moveTo>
                <a:lnTo>
                  <a:pt x="4462178" y="0"/>
                </a:lnTo>
                <a:lnTo>
                  <a:pt x="4468994" y="44657"/>
                </a:lnTo>
                <a:cubicBezTo>
                  <a:pt x="4476642" y="119969"/>
                  <a:pt x="4480560" y="196384"/>
                  <a:pt x="4480560" y="273713"/>
                </a:cubicBezTo>
                <a:cubicBezTo>
                  <a:pt x="4480560" y="1510985"/>
                  <a:pt x="3477552" y="2513993"/>
                  <a:pt x="2240280" y="2513993"/>
                </a:cubicBezTo>
                <a:cubicBezTo>
                  <a:pt x="1003008" y="2513993"/>
                  <a:pt x="0" y="1510985"/>
                  <a:pt x="0" y="273713"/>
                </a:cubicBezTo>
                <a:cubicBezTo>
                  <a:pt x="0" y="196384"/>
                  <a:pt x="3918" y="119969"/>
                  <a:pt x="11567" y="4465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60" name="Google Shape;260;g2fb3c4f1ed6_0_69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473775" y="0"/>
            <a:ext cx="3108900" cy="1290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1C4587"/>
        </a:solidFill>
      </p:bgPr>
    </p:bg>
    <p:spTree>
      <p:nvGrpSpPr>
        <p:cNvPr id="264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p4"/>
          <p:cNvSpPr txBox="1"/>
          <p:nvPr>
            <p:ph idx="1" type="body"/>
          </p:nvPr>
        </p:nvSpPr>
        <p:spPr>
          <a:xfrm>
            <a:off x="609600" y="1600200"/>
            <a:ext cx="5124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1143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None/>
            </a:pPr>
            <a:r>
              <a:t/>
            </a:r>
            <a:endParaRPr sz="4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1143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None/>
            </a:pPr>
            <a:r>
              <a:rPr lang="en-US" sz="4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CONTRAT </a:t>
            </a:r>
            <a:endParaRPr/>
          </a:p>
          <a:p>
            <a:pPr indent="0" lvl="0" marL="1143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None/>
            </a:pPr>
            <a:r>
              <a:rPr lang="en-US" sz="4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D’ENGAGEMENT </a:t>
            </a:r>
            <a:endParaRPr/>
          </a:p>
          <a:p>
            <a:pPr indent="0" lvl="0" marL="1143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None/>
            </a:pPr>
            <a:r>
              <a:rPr lang="en-US" sz="4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PALS</a:t>
            </a:r>
            <a:endParaRPr/>
          </a:p>
        </p:txBody>
      </p:sp>
      <p:pic>
        <p:nvPicPr>
          <p:cNvPr id="266" name="Google Shape;266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555375" y="0"/>
            <a:ext cx="44584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1C4587"/>
        </a:solidFill>
      </p:bgPr>
    </p:bg>
    <p:spTree>
      <p:nvGrpSpPr>
        <p:cNvPr id="270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271;g2fda5f2da94_0_78"/>
          <p:cNvSpPr txBox="1"/>
          <p:nvPr/>
        </p:nvSpPr>
        <p:spPr>
          <a:xfrm>
            <a:off x="263325" y="0"/>
            <a:ext cx="7566900" cy="59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wentieth Century"/>
              <a:buNone/>
            </a:pPr>
            <a:r>
              <a:rPr b="1" i="0" lang="en-US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Critères de réadmission</a:t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2" name="Google Shape;272;g2fda5f2da94_0_78"/>
          <p:cNvSpPr txBox="1"/>
          <p:nvPr/>
        </p:nvSpPr>
        <p:spPr>
          <a:xfrm>
            <a:off x="121600" y="591000"/>
            <a:ext cx="11643900" cy="5946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●"/>
            </a:pPr>
            <a:r>
              <a:rPr b="0" i="0" lang="en-US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Pour être réadmis, l'élève doit avoir rempli et remis à l'école son </a:t>
            </a:r>
            <a:endParaRPr b="0" i="0" sz="20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-US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formulaire d'admission et d'inscription de l’année suivante en février ;  </a:t>
            </a:r>
            <a:endParaRPr b="0" i="0" sz="20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55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●"/>
            </a:pPr>
            <a:r>
              <a:rPr b="0" i="0" lang="en-US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Pour être réadmis dans une </a:t>
            </a:r>
            <a:r>
              <a:rPr b="1" i="0" lang="en-US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concentration</a:t>
            </a:r>
            <a:r>
              <a:rPr b="0" i="0" lang="en-US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sportive, artistique ou linguistique, l’élève doit être en réussite dans toutes ses matières et présenter une moyenne générale minimale de 70 % ; </a:t>
            </a:r>
            <a:endParaRPr b="0" i="0" sz="20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55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●"/>
            </a:pPr>
            <a:r>
              <a:rPr b="0" i="0" lang="en-US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Pour être réadmis dans un </a:t>
            </a:r>
            <a:r>
              <a:rPr b="1" i="0" lang="en-US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programme sport-études</a:t>
            </a:r>
            <a:r>
              <a:rPr b="0" i="0" lang="en-US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, l’élève doit être en réussite dans toutes ses matières ;</a:t>
            </a:r>
            <a:endParaRPr b="0" i="0" sz="20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55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●"/>
            </a:pPr>
            <a:r>
              <a:rPr b="0" i="0" lang="en-US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En cas d’échec(s) en juin, l’élève aura droit </a:t>
            </a:r>
            <a:r>
              <a:rPr b="0" i="0" lang="en-US" sz="2000" u="sng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à un seul cours d’été</a:t>
            </a:r>
            <a:r>
              <a:rPr b="0" i="0" lang="en-US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qu’il devra réussir. Dans le cas où il serait en échec dans plus d’une matière, l’école mettra fin au contrat de service aux PALS et l’élève sera référé à son école de quartier</a:t>
            </a:r>
            <a:r>
              <a:rPr b="0" i="0" lang="en-US" sz="2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0" i="0" lang="en-US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;</a:t>
            </a:r>
            <a:endParaRPr b="0" i="0" sz="20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55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●"/>
            </a:pPr>
            <a:r>
              <a:rPr b="0" i="0" lang="en-US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Advenant un échec dans le volet enrichi (soit anglais, math ou sciences), l’élève devra réussir le niveau régulier associé ;</a:t>
            </a:r>
            <a:endParaRPr b="0" i="0" sz="20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55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●"/>
            </a:pPr>
            <a:r>
              <a:rPr b="0" i="0" lang="en-US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L'école se réserve le droit de ne pas réadmettre un élève qui ne respecte pas son contrat d’engagement aux PALS ;</a:t>
            </a:r>
            <a:endParaRPr b="0" i="0" sz="20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55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●"/>
            </a:pPr>
            <a:r>
              <a:rPr b="0" i="0" lang="en-US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L'élève est accepté dans l'une ou l'autre des disciplines des PALS, selon leurs critères spécifiques de sélection ; </a:t>
            </a:r>
            <a:endParaRPr b="0" i="0" sz="20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55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●"/>
            </a:pPr>
            <a:r>
              <a:rPr b="0" i="0" lang="en-US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Les frais exigés par l'école et la discipline ont tous été acquittés dans l'année.</a:t>
            </a:r>
            <a:endParaRPr b="0" i="0" sz="31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3" name="Google Shape;273;g2fda5f2da94_0_78"/>
          <p:cNvSpPr/>
          <p:nvPr/>
        </p:nvSpPr>
        <p:spPr>
          <a:xfrm>
            <a:off x="8562752" y="-328429"/>
            <a:ext cx="3629254" cy="1665520"/>
          </a:xfrm>
          <a:custGeom>
            <a:rect b="b" l="l" r="r" t="t"/>
            <a:pathLst>
              <a:path extrusionOk="0" h="2513993" w="4480560">
                <a:moveTo>
                  <a:pt x="18382" y="0"/>
                </a:moveTo>
                <a:lnTo>
                  <a:pt x="4462178" y="0"/>
                </a:lnTo>
                <a:lnTo>
                  <a:pt x="4468994" y="44657"/>
                </a:lnTo>
                <a:cubicBezTo>
                  <a:pt x="4476642" y="119969"/>
                  <a:pt x="4480560" y="196384"/>
                  <a:pt x="4480560" y="273713"/>
                </a:cubicBezTo>
                <a:cubicBezTo>
                  <a:pt x="4480560" y="1510985"/>
                  <a:pt x="3477552" y="2513993"/>
                  <a:pt x="2240280" y="2513993"/>
                </a:cubicBezTo>
                <a:cubicBezTo>
                  <a:pt x="1003008" y="2513993"/>
                  <a:pt x="0" y="1510985"/>
                  <a:pt x="0" y="273713"/>
                </a:cubicBezTo>
                <a:cubicBezTo>
                  <a:pt x="0" y="196384"/>
                  <a:pt x="3918" y="119969"/>
                  <a:pt x="11567" y="4465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74" name="Google Shape;274;g2fda5f2da94_0_7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304750" y="0"/>
            <a:ext cx="2230650" cy="92569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1C4587"/>
        </a:solidFill>
      </p:bgPr>
    </p:bg>
    <p:spTree>
      <p:nvGrpSpPr>
        <p:cNvPr id="278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p5"/>
          <p:cNvSpPr txBox="1"/>
          <p:nvPr>
            <p:ph type="title"/>
          </p:nvPr>
        </p:nvSpPr>
        <p:spPr>
          <a:xfrm>
            <a:off x="1141425" y="121600"/>
            <a:ext cx="9906000" cy="1114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46153"/>
              <a:buFont typeface="Calibri"/>
              <a:buNone/>
            </a:pPr>
            <a:r>
              <a:rPr lang="en-US" sz="39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RÈGLES DE </a:t>
            </a:r>
            <a:r>
              <a:rPr lang="en-US" sz="3900">
                <a:solidFill>
                  <a:schemeClr val="lt1"/>
                </a:solidFill>
              </a:rPr>
              <a:t>L’ÉCOLE</a:t>
            </a:r>
            <a:r>
              <a:rPr lang="en-US" sz="4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4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64285"/>
              <a:buFont typeface="Calibri"/>
              <a:buNone/>
            </a:pPr>
            <a:r>
              <a:rPr lang="en-US" sz="2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(agenda p.</a:t>
            </a:r>
            <a:r>
              <a:rPr lang="en-US" sz="2800">
                <a:solidFill>
                  <a:schemeClr val="lt1"/>
                </a:solidFill>
              </a:rPr>
              <a:t>2 et suivantes</a:t>
            </a:r>
            <a:r>
              <a:rPr lang="en-US" sz="2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) SVP en prendre connaissance</a:t>
            </a:r>
            <a:endParaRPr sz="100"/>
          </a:p>
        </p:txBody>
      </p:sp>
      <p:pic>
        <p:nvPicPr>
          <p:cNvPr id="280" name="Google Shape;280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941388" y="1357825"/>
            <a:ext cx="8306075" cy="5500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2017-09-10T13:05:51Z</dcterms:created>
  <dc:creator>Roy Marie-Josée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0x010100C7A343758CD71646AE7DCD661CE21C8E</vt:lpwstr>
  </property>
  <property fmtid="{D5CDD505-2E9C-101B-9397-08002B2CF9AE}" pid="3" name="_ip_UnifiedCompliancePolicyUIAction">
    <vt:lpwstr/>
  </property>
  <property fmtid="{D5CDD505-2E9C-101B-9397-08002B2CF9AE}" pid="4" name="_ip_UnifiedCompliancePolicyProperties">
    <vt:lpwstr/>
  </property>
</Properties>
</file>