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0" r:id="rId5"/>
    <p:sldMasterId id="2147483662" r:id="rId6"/>
    <p:sldMasterId id="2147483674" r:id="rId7"/>
    <p:sldMasterId id="2147483686" r:id="rId8"/>
    <p:sldMasterId id="2147483698" r:id="rId9"/>
    <p:sldMasterId id="2147483710" r:id="rId10"/>
  </p:sldMasterIdLst>
  <p:notesMasterIdLst>
    <p:notesMasterId r:id="rId32"/>
  </p:notesMasterIdLst>
  <p:sldIdLst>
    <p:sldId id="256" r:id="rId11"/>
    <p:sldId id="257" r:id="rId12"/>
    <p:sldId id="258" r:id="rId13"/>
    <p:sldId id="260" r:id="rId14"/>
    <p:sldId id="261" r:id="rId15"/>
    <p:sldId id="262" r:id="rId16"/>
    <p:sldId id="263" r:id="rId17"/>
    <p:sldId id="264" r:id="rId18"/>
    <p:sldId id="265" r:id="rId19"/>
    <p:sldId id="266" r:id="rId20"/>
    <p:sldId id="267" r:id="rId21"/>
    <p:sldId id="268" r:id="rId22"/>
    <p:sldId id="259" r:id="rId23"/>
    <p:sldId id="269" r:id="rId24"/>
    <p:sldId id="270" r:id="rId25"/>
    <p:sldId id="276" r:id="rId26"/>
    <p:sldId id="271" r:id="rId27"/>
    <p:sldId id="272" r:id="rId28"/>
    <p:sldId id="273" r:id="rId29"/>
    <p:sldId id="274" r:id="rId30"/>
    <p:sldId id="275" r:id="rId31"/>
  </p:sldIdLst>
  <p:sldSz cx="9144000" cy="6858000" type="screen4x3"/>
  <p:notesSz cx="7010400" cy="9296400"/>
  <p:embeddedFontLst>
    <p:embeddedFont>
      <p:font typeface="Century Gothic" panose="020B050202020202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37" roundtripDataSignature="AMtx7mgzHRY/Ks/JRM10TAfIpQYqcH/aI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5771DD-5C0D-4CC0-8089-09AA40CE093F}" v="12" dt="2025-06-02T14:26:29.380"/>
    <p1510:client id="{2B67D543-762A-CC17-79E7-C32DB804B491}" v="1" dt="2025-06-02T14:22:19.425"/>
    <p1510:client id="{35D8241D-24C2-41BD-9FCD-7FC994392DE3}" v="59" dt="2025-06-02T14:39:36.429"/>
    <p1510:client id="{9E7C381E-F583-0E53-E894-4B0065C195B9}" v="6" dt="2025-06-02T22:11:45.295"/>
    <p1510:client id="{BED5AD39-4391-4501-9E8E-A0C0B05E13A7}" v="4" dt="2025-06-02T14:29:50.7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viewProps" Target="viewProps.xml"/><Relationship Id="rId21" Type="http://schemas.openxmlformats.org/officeDocument/2006/relationships/slide" Target="slides/slide11.xml"/><Relationship Id="rId34" Type="http://schemas.openxmlformats.org/officeDocument/2006/relationships/font" Target="fonts/font2.fntdata"/><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notesMaster" Target="notesMasters/notesMaster1.xml"/><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font" Target="fonts/font4.fntdata"/><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font" Target="fonts/font3.fntdata"/><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font" Target="fonts/font1.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8475" cy="466725"/>
          </a:xfrm>
          <a:prstGeom prst="rect">
            <a:avLst/>
          </a:prstGeom>
          <a:noFill/>
          <a:ln>
            <a:noFill/>
          </a:ln>
        </p:spPr>
        <p:txBody>
          <a:bodyPr spcFirstLastPara="1" wrap="square" lIns="93175" tIns="46575" rIns="93175" bIns="4657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0337" y="0"/>
            <a:ext cx="3038475" cy="466725"/>
          </a:xfrm>
          <a:prstGeom prst="rect">
            <a:avLst/>
          </a:prstGeom>
          <a:noFill/>
          <a:ln>
            <a:noFill/>
          </a:ln>
        </p:spPr>
        <p:txBody>
          <a:bodyPr spcFirstLastPara="1" wrap="square" lIns="93175" tIns="46575" rIns="93175"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4144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1675" y="4473575"/>
            <a:ext cx="5607050" cy="3660775"/>
          </a:xfrm>
          <a:prstGeom prst="rect">
            <a:avLst/>
          </a:prstGeom>
          <a:noFill/>
          <a:ln>
            <a:noFill/>
          </a:ln>
        </p:spPr>
        <p:txBody>
          <a:bodyPr spcFirstLastPara="1" wrap="square" lIns="93175" tIns="46575" rIns="93175" bIns="465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829675"/>
            <a:ext cx="3038475" cy="466725"/>
          </a:xfrm>
          <a:prstGeom prst="rect">
            <a:avLst/>
          </a:prstGeom>
          <a:noFill/>
          <a:ln>
            <a:noFill/>
          </a:ln>
        </p:spPr>
        <p:txBody>
          <a:bodyPr spcFirstLastPara="1" wrap="square" lIns="93175" tIns="46575" rIns="93175" bIns="46575" anchor="b"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0337" y="8829675"/>
            <a:ext cx="3038475" cy="466725"/>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e498c2e360_2_8:notes"/>
          <p:cNvSpPr txBox="1">
            <a:spLocks noGrp="1"/>
          </p:cNvSpPr>
          <p:nvPr>
            <p:ph type="body" idx="1"/>
          </p:nvPr>
        </p:nvSpPr>
        <p:spPr>
          <a:xfrm>
            <a:off x="701675" y="4473575"/>
            <a:ext cx="5607000" cy="36609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41" name="Google Shape;341;g2e498c2e360_2_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f32bda8716_0_0:notes"/>
          <p:cNvSpPr txBox="1">
            <a:spLocks noGrp="1"/>
          </p:cNvSpPr>
          <p:nvPr>
            <p:ph type="body" idx="1"/>
          </p:nvPr>
        </p:nvSpPr>
        <p:spPr>
          <a:xfrm>
            <a:off x="701675" y="4473575"/>
            <a:ext cx="5607000" cy="36609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26" name="Google Shape;426;gf32bda8716_0_0:notes"/>
          <p:cNvSpPr>
            <a:spLocks noGrp="1" noRot="1" noChangeAspect="1"/>
          </p:cNvSpPr>
          <p:nvPr>
            <p:ph type="sldImg" idx="2"/>
          </p:nvPr>
        </p:nvSpPr>
        <p:spPr>
          <a:xfrm>
            <a:off x="1414462" y="1162050"/>
            <a:ext cx="41814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19:notes"/>
          <p:cNvSpPr txBox="1">
            <a:spLocks noGrp="1"/>
          </p:cNvSpPr>
          <p:nvPr>
            <p:ph type="body" idx="1"/>
          </p:nvPr>
        </p:nvSpPr>
        <p:spPr>
          <a:xfrm>
            <a:off x="701675" y="4473575"/>
            <a:ext cx="5607050" cy="366077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33" name="Google Shape;433;p19:notes"/>
          <p:cNvSpPr>
            <a:spLocks noGrp="1" noRot="1" noChangeAspect="1"/>
          </p:cNvSpPr>
          <p:nvPr>
            <p:ph type="sldImg" idx="2"/>
          </p:nvPr>
        </p:nvSpPr>
        <p:spPr>
          <a:xfrm>
            <a:off x="14144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0:notes"/>
          <p:cNvSpPr txBox="1">
            <a:spLocks noGrp="1"/>
          </p:cNvSpPr>
          <p:nvPr>
            <p:ph type="body" idx="1"/>
          </p:nvPr>
        </p:nvSpPr>
        <p:spPr>
          <a:xfrm>
            <a:off x="701675" y="4473575"/>
            <a:ext cx="5607050" cy="366077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40" name="Google Shape;440;p20:notes"/>
          <p:cNvSpPr>
            <a:spLocks noGrp="1" noRot="1" noChangeAspect="1"/>
          </p:cNvSpPr>
          <p:nvPr>
            <p:ph type="sldImg" idx="2"/>
          </p:nvPr>
        </p:nvSpPr>
        <p:spPr>
          <a:xfrm>
            <a:off x="14144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25db8f1c20_1_0:notes"/>
          <p:cNvSpPr>
            <a:spLocks noGrp="1" noRot="1" noChangeAspect="1"/>
          </p:cNvSpPr>
          <p:nvPr>
            <p:ph type="sldImg" idx="2"/>
          </p:nvPr>
        </p:nvSpPr>
        <p:spPr>
          <a:xfrm>
            <a:off x="1414462" y="1162050"/>
            <a:ext cx="41814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375" name="Google Shape;375;g225db8f1c20_1_0:notes"/>
          <p:cNvSpPr txBox="1">
            <a:spLocks noGrp="1"/>
          </p:cNvSpPr>
          <p:nvPr>
            <p:ph type="body" idx="1"/>
          </p:nvPr>
        </p:nvSpPr>
        <p:spPr>
          <a:xfrm>
            <a:off x="701675" y="4473575"/>
            <a:ext cx="5607000" cy="36609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76" name="Google Shape;376;g225db8f1c20_1_0:notes"/>
          <p:cNvSpPr txBox="1">
            <a:spLocks noGrp="1"/>
          </p:cNvSpPr>
          <p:nvPr>
            <p:ph type="sldNum" idx="12"/>
          </p:nvPr>
        </p:nvSpPr>
        <p:spPr>
          <a:xfrm>
            <a:off x="3970337" y="8829675"/>
            <a:ext cx="3038400" cy="4668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1:notes"/>
          <p:cNvSpPr txBox="1">
            <a:spLocks noGrp="1"/>
          </p:cNvSpPr>
          <p:nvPr>
            <p:ph type="body" idx="1"/>
          </p:nvPr>
        </p:nvSpPr>
        <p:spPr>
          <a:xfrm>
            <a:off x="701675" y="4473575"/>
            <a:ext cx="5607050" cy="366077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46" name="Google Shape;446;p21:notes"/>
          <p:cNvSpPr>
            <a:spLocks noGrp="1" noRot="1" noChangeAspect="1"/>
          </p:cNvSpPr>
          <p:nvPr>
            <p:ph type="sldImg" idx="2"/>
          </p:nvPr>
        </p:nvSpPr>
        <p:spPr>
          <a:xfrm>
            <a:off x="14144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22:notes"/>
          <p:cNvSpPr txBox="1">
            <a:spLocks noGrp="1"/>
          </p:cNvSpPr>
          <p:nvPr>
            <p:ph type="body" idx="1"/>
          </p:nvPr>
        </p:nvSpPr>
        <p:spPr>
          <a:xfrm>
            <a:off x="701675" y="4473575"/>
            <a:ext cx="5607050" cy="366077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52" name="Google Shape;452;p22:notes"/>
          <p:cNvSpPr>
            <a:spLocks noGrp="1" noRot="1" noChangeAspect="1"/>
          </p:cNvSpPr>
          <p:nvPr>
            <p:ph type="sldImg" idx="2"/>
          </p:nvPr>
        </p:nvSpPr>
        <p:spPr>
          <a:xfrm>
            <a:off x="14144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a:extLst>
            <a:ext uri="{FF2B5EF4-FFF2-40B4-BE49-F238E27FC236}">
              <a16:creationId xmlns:a16="http://schemas.microsoft.com/office/drawing/2014/main" id="{2308D556-C52C-BE1B-5570-8DD023BAEBAA}"/>
            </a:ext>
          </a:extLst>
        </p:cNvPr>
        <p:cNvGrpSpPr/>
        <p:nvPr/>
      </p:nvGrpSpPr>
      <p:grpSpPr>
        <a:xfrm>
          <a:off x="0" y="0"/>
          <a:ext cx="0" cy="0"/>
          <a:chOff x="0" y="0"/>
          <a:chExt cx="0" cy="0"/>
        </a:xfrm>
      </p:grpSpPr>
      <p:sp>
        <p:nvSpPr>
          <p:cNvPr id="451" name="Google Shape;451;p22:notes">
            <a:extLst>
              <a:ext uri="{FF2B5EF4-FFF2-40B4-BE49-F238E27FC236}">
                <a16:creationId xmlns:a16="http://schemas.microsoft.com/office/drawing/2014/main" id="{CBC33328-EC62-544C-8D89-2E1FCE75FABA}"/>
              </a:ext>
            </a:extLst>
          </p:cNvPr>
          <p:cNvSpPr txBox="1">
            <a:spLocks noGrp="1"/>
          </p:cNvSpPr>
          <p:nvPr>
            <p:ph type="body" idx="1"/>
          </p:nvPr>
        </p:nvSpPr>
        <p:spPr>
          <a:xfrm>
            <a:off x="701675" y="4473575"/>
            <a:ext cx="5607050" cy="366077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52" name="Google Shape;452;p22:notes">
            <a:extLst>
              <a:ext uri="{FF2B5EF4-FFF2-40B4-BE49-F238E27FC236}">
                <a16:creationId xmlns:a16="http://schemas.microsoft.com/office/drawing/2014/main" id="{53670353-4F29-B924-AB3E-EA647C0BCFCB}"/>
              </a:ext>
            </a:extLst>
          </p:cNvPr>
          <p:cNvSpPr>
            <a:spLocks noGrp="1" noRot="1" noChangeAspect="1"/>
          </p:cNvSpPr>
          <p:nvPr>
            <p:ph type="sldImg" idx="2"/>
          </p:nvPr>
        </p:nvSpPr>
        <p:spPr>
          <a:xfrm>
            <a:off x="14144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960418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35ca8be114b_1_14:notes"/>
          <p:cNvSpPr>
            <a:spLocks noGrp="1" noRot="1" noChangeAspect="1"/>
          </p:cNvSpPr>
          <p:nvPr>
            <p:ph type="sldImg" idx="2"/>
          </p:nvPr>
        </p:nvSpPr>
        <p:spPr>
          <a:xfrm>
            <a:off x="1414462" y="1162050"/>
            <a:ext cx="4181400" cy="31368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35ca8be114b_1_14:notes"/>
          <p:cNvSpPr txBox="1">
            <a:spLocks noGrp="1"/>
          </p:cNvSpPr>
          <p:nvPr>
            <p:ph type="body" idx="1"/>
          </p:nvPr>
        </p:nvSpPr>
        <p:spPr>
          <a:xfrm>
            <a:off x="701675" y="4473575"/>
            <a:ext cx="5607000" cy="36609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59" name="Google Shape;459;g35ca8be114b_1_14:notes"/>
          <p:cNvSpPr txBox="1">
            <a:spLocks noGrp="1"/>
          </p:cNvSpPr>
          <p:nvPr>
            <p:ph type="sldNum" idx="12"/>
          </p:nvPr>
        </p:nvSpPr>
        <p:spPr>
          <a:xfrm>
            <a:off x="3970337" y="8829675"/>
            <a:ext cx="3038400" cy="4668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23:notes"/>
          <p:cNvSpPr txBox="1">
            <a:spLocks noGrp="1"/>
          </p:cNvSpPr>
          <p:nvPr>
            <p:ph type="body" idx="1"/>
          </p:nvPr>
        </p:nvSpPr>
        <p:spPr>
          <a:xfrm>
            <a:off x="701675" y="4473575"/>
            <a:ext cx="5607050" cy="366077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65" name="Google Shape;465;p23:notes"/>
          <p:cNvSpPr>
            <a:spLocks noGrp="1" noRot="1" noChangeAspect="1"/>
          </p:cNvSpPr>
          <p:nvPr>
            <p:ph type="sldImg" idx="2"/>
          </p:nvPr>
        </p:nvSpPr>
        <p:spPr>
          <a:xfrm>
            <a:off x="14144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24:notes"/>
          <p:cNvSpPr txBox="1">
            <a:spLocks noGrp="1"/>
          </p:cNvSpPr>
          <p:nvPr>
            <p:ph type="body" idx="1"/>
          </p:nvPr>
        </p:nvSpPr>
        <p:spPr>
          <a:xfrm>
            <a:off x="701675" y="4473575"/>
            <a:ext cx="5607050" cy="366077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71" name="Google Shape;471;p24:notes"/>
          <p:cNvSpPr>
            <a:spLocks noGrp="1" noRot="1" noChangeAspect="1"/>
          </p:cNvSpPr>
          <p:nvPr>
            <p:ph type="sldImg" idx="2"/>
          </p:nvPr>
        </p:nvSpPr>
        <p:spPr>
          <a:xfrm>
            <a:off x="14144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4:notes"/>
          <p:cNvSpPr txBox="1">
            <a:spLocks noGrp="1"/>
          </p:cNvSpPr>
          <p:nvPr>
            <p:ph type="body" idx="1"/>
          </p:nvPr>
        </p:nvSpPr>
        <p:spPr>
          <a:xfrm>
            <a:off x="701675" y="4473575"/>
            <a:ext cx="5607050" cy="366077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62" name="Google Shape;362;p4:notes"/>
          <p:cNvSpPr>
            <a:spLocks noGrp="1" noRot="1" noChangeAspect="1"/>
          </p:cNvSpPr>
          <p:nvPr>
            <p:ph type="sldImg" idx="2"/>
          </p:nvPr>
        </p:nvSpPr>
        <p:spPr>
          <a:xfrm>
            <a:off x="14144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25:notes"/>
          <p:cNvSpPr txBox="1">
            <a:spLocks noGrp="1"/>
          </p:cNvSpPr>
          <p:nvPr>
            <p:ph type="body" idx="1"/>
          </p:nvPr>
        </p:nvSpPr>
        <p:spPr>
          <a:xfrm>
            <a:off x="701675" y="4473575"/>
            <a:ext cx="5607050" cy="366077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79" name="Google Shape;479;p25:notes"/>
          <p:cNvSpPr>
            <a:spLocks noGrp="1" noRot="1" noChangeAspect="1"/>
          </p:cNvSpPr>
          <p:nvPr>
            <p:ph type="sldImg" idx="2"/>
          </p:nvPr>
        </p:nvSpPr>
        <p:spPr>
          <a:xfrm>
            <a:off x="14144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26:notes"/>
          <p:cNvSpPr txBox="1">
            <a:spLocks noGrp="1"/>
          </p:cNvSpPr>
          <p:nvPr>
            <p:ph type="body" idx="1"/>
          </p:nvPr>
        </p:nvSpPr>
        <p:spPr>
          <a:xfrm>
            <a:off x="701675" y="4473575"/>
            <a:ext cx="5607050" cy="366077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86" name="Google Shape;486;p26:notes"/>
          <p:cNvSpPr>
            <a:spLocks noGrp="1" noRot="1" noChangeAspect="1"/>
          </p:cNvSpPr>
          <p:nvPr>
            <p:ph type="sldImg" idx="2"/>
          </p:nvPr>
        </p:nvSpPr>
        <p:spPr>
          <a:xfrm>
            <a:off x="14144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6:notes"/>
          <p:cNvSpPr txBox="1">
            <a:spLocks noGrp="1"/>
          </p:cNvSpPr>
          <p:nvPr>
            <p:ph type="body" idx="1"/>
          </p:nvPr>
        </p:nvSpPr>
        <p:spPr>
          <a:xfrm>
            <a:off x="701675" y="4473575"/>
            <a:ext cx="5607050" cy="366077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68" name="Google Shape;368;p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2:notes"/>
          <p:cNvSpPr txBox="1">
            <a:spLocks noGrp="1"/>
          </p:cNvSpPr>
          <p:nvPr>
            <p:ph type="body" idx="1"/>
          </p:nvPr>
        </p:nvSpPr>
        <p:spPr>
          <a:xfrm>
            <a:off x="701675" y="4473575"/>
            <a:ext cx="5607050" cy="366077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82" name="Google Shape;382;p12:notes"/>
          <p:cNvSpPr>
            <a:spLocks noGrp="1" noRot="1" noChangeAspect="1"/>
          </p:cNvSpPr>
          <p:nvPr>
            <p:ph type="sldImg" idx="2"/>
          </p:nvPr>
        </p:nvSpPr>
        <p:spPr>
          <a:xfrm>
            <a:off x="14144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e1ba9f8f33_0_1:notes"/>
          <p:cNvSpPr>
            <a:spLocks noGrp="1" noRot="1" noChangeAspect="1"/>
          </p:cNvSpPr>
          <p:nvPr>
            <p:ph type="sldImg" idx="2"/>
          </p:nvPr>
        </p:nvSpPr>
        <p:spPr>
          <a:xfrm>
            <a:off x="1414462" y="1162050"/>
            <a:ext cx="41814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389" name="Google Shape;389;g2e1ba9f8f33_0_1:notes"/>
          <p:cNvSpPr txBox="1">
            <a:spLocks noGrp="1"/>
          </p:cNvSpPr>
          <p:nvPr>
            <p:ph type="body" idx="1"/>
          </p:nvPr>
        </p:nvSpPr>
        <p:spPr>
          <a:xfrm>
            <a:off x="701675" y="4473575"/>
            <a:ext cx="5607000" cy="36609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90" name="Google Shape;390;g2e1ba9f8f33_0_1:notes"/>
          <p:cNvSpPr txBox="1">
            <a:spLocks noGrp="1"/>
          </p:cNvSpPr>
          <p:nvPr>
            <p:ph type="sldNum" idx="12"/>
          </p:nvPr>
        </p:nvSpPr>
        <p:spPr>
          <a:xfrm>
            <a:off x="3970337" y="8829675"/>
            <a:ext cx="3038400" cy="4668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17:notes"/>
          <p:cNvSpPr txBox="1">
            <a:spLocks noGrp="1"/>
          </p:cNvSpPr>
          <p:nvPr>
            <p:ph type="body" idx="1"/>
          </p:nvPr>
        </p:nvSpPr>
        <p:spPr>
          <a:xfrm>
            <a:off x="701675" y="4473575"/>
            <a:ext cx="5607050" cy="366077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396" name="Google Shape;396;p17:notes"/>
          <p:cNvSpPr>
            <a:spLocks noGrp="1" noRot="1" noChangeAspect="1"/>
          </p:cNvSpPr>
          <p:nvPr>
            <p:ph type="sldImg" idx="2"/>
          </p:nvPr>
        </p:nvSpPr>
        <p:spPr>
          <a:xfrm>
            <a:off x="14144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3:notes"/>
          <p:cNvSpPr txBox="1">
            <a:spLocks noGrp="1"/>
          </p:cNvSpPr>
          <p:nvPr>
            <p:ph type="body" idx="1"/>
          </p:nvPr>
        </p:nvSpPr>
        <p:spPr>
          <a:xfrm>
            <a:off x="701675" y="4473575"/>
            <a:ext cx="5607050" cy="366077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03" name="Google Shape;403;p13:notes"/>
          <p:cNvSpPr>
            <a:spLocks noGrp="1" noRot="1" noChangeAspect="1"/>
          </p:cNvSpPr>
          <p:nvPr>
            <p:ph type="sldImg" idx="2"/>
          </p:nvPr>
        </p:nvSpPr>
        <p:spPr>
          <a:xfrm>
            <a:off x="14144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4:notes"/>
          <p:cNvSpPr txBox="1">
            <a:spLocks noGrp="1"/>
          </p:cNvSpPr>
          <p:nvPr>
            <p:ph type="body" idx="1"/>
          </p:nvPr>
        </p:nvSpPr>
        <p:spPr>
          <a:xfrm>
            <a:off x="701675" y="4473575"/>
            <a:ext cx="5607050" cy="366077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10" name="Google Shape;410;p14:notes"/>
          <p:cNvSpPr>
            <a:spLocks noGrp="1" noRot="1" noChangeAspect="1"/>
          </p:cNvSpPr>
          <p:nvPr>
            <p:ph type="sldImg" idx="2"/>
          </p:nvPr>
        </p:nvSpPr>
        <p:spPr>
          <a:xfrm>
            <a:off x="14144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15:notes"/>
          <p:cNvSpPr txBox="1">
            <a:spLocks noGrp="1"/>
          </p:cNvSpPr>
          <p:nvPr>
            <p:ph type="body" idx="1"/>
          </p:nvPr>
        </p:nvSpPr>
        <p:spPr>
          <a:xfrm>
            <a:off x="701675" y="4473575"/>
            <a:ext cx="5607050" cy="3660775"/>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19" name="Google Shape;419;p15:notes"/>
          <p:cNvSpPr>
            <a:spLocks noGrp="1" noRot="1" noChangeAspect="1"/>
          </p:cNvSpPr>
          <p:nvPr>
            <p:ph type="sldImg" idx="2"/>
          </p:nvPr>
        </p:nvSpPr>
        <p:spPr>
          <a:xfrm>
            <a:off x="14144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27"/>
        <p:cNvGrpSpPr/>
        <p:nvPr/>
      </p:nvGrpSpPr>
      <p:grpSpPr>
        <a:xfrm>
          <a:off x="0" y="0"/>
          <a:ext cx="0" cy="0"/>
          <a:chOff x="0" y="0"/>
          <a:chExt cx="0" cy="0"/>
        </a:xfrm>
      </p:grpSpPr>
      <p:sp>
        <p:nvSpPr>
          <p:cNvPr id="28" name="Google Shape;28;p28"/>
          <p:cNvSpPr txBox="1">
            <a:spLocks noGrp="1"/>
          </p:cNvSpPr>
          <p:nvPr>
            <p:ph type="ctrTitle"/>
          </p:nvPr>
        </p:nvSpPr>
        <p:spPr>
          <a:xfrm>
            <a:off x="533400" y="533400"/>
            <a:ext cx="6154713" cy="3124201"/>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SzPts val="1400"/>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8"/>
          <p:cNvSpPr txBox="1">
            <a:spLocks noGrp="1"/>
          </p:cNvSpPr>
          <p:nvPr>
            <p:ph type="subTitle" idx="1"/>
          </p:nvPr>
        </p:nvSpPr>
        <p:spPr>
          <a:xfrm>
            <a:off x="533400" y="3843868"/>
            <a:ext cx="4954250" cy="191346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400"/>
              </a:spcBef>
              <a:spcAft>
                <a:spcPts val="0"/>
              </a:spcAft>
              <a:buSzPts val="1600"/>
              <a:buNone/>
              <a:defRPr sz="2000">
                <a:solidFill>
                  <a:srgbClr val="0F486F"/>
                </a:solidFill>
              </a:defRPr>
            </a:lvl1pPr>
            <a:lvl2pPr lvl="1" algn="ctr">
              <a:lnSpc>
                <a:spcPct val="100000"/>
              </a:lnSpc>
              <a:spcBef>
                <a:spcPts val="600"/>
              </a:spcBef>
              <a:spcAft>
                <a:spcPts val="0"/>
              </a:spcAft>
              <a:buSzPts val="1440"/>
              <a:buNone/>
              <a:defRPr>
                <a:solidFill>
                  <a:schemeClr val="lt1"/>
                </a:solidFill>
              </a:defRPr>
            </a:lvl2pPr>
            <a:lvl3pPr lvl="2" algn="ctr">
              <a:lnSpc>
                <a:spcPct val="100000"/>
              </a:lnSpc>
              <a:spcBef>
                <a:spcPts val="600"/>
              </a:spcBef>
              <a:spcAft>
                <a:spcPts val="0"/>
              </a:spcAft>
              <a:buSzPts val="1280"/>
              <a:buNone/>
              <a:defRPr>
                <a:solidFill>
                  <a:schemeClr val="lt1"/>
                </a:solidFill>
              </a:defRPr>
            </a:lvl3pPr>
            <a:lvl4pPr lvl="3" algn="ctr">
              <a:lnSpc>
                <a:spcPct val="100000"/>
              </a:lnSpc>
              <a:spcBef>
                <a:spcPts val="600"/>
              </a:spcBef>
              <a:spcAft>
                <a:spcPts val="0"/>
              </a:spcAft>
              <a:buSzPts val="1120"/>
              <a:buNone/>
              <a:defRPr>
                <a:solidFill>
                  <a:schemeClr val="lt1"/>
                </a:solidFill>
              </a:defRPr>
            </a:lvl4pPr>
            <a:lvl5pPr lvl="4" algn="ctr">
              <a:lnSpc>
                <a:spcPct val="100000"/>
              </a:lnSpc>
              <a:spcBef>
                <a:spcPts val="600"/>
              </a:spcBef>
              <a:spcAft>
                <a:spcPts val="0"/>
              </a:spcAft>
              <a:buSzPts val="1120"/>
              <a:buNone/>
              <a:defRPr>
                <a:solidFill>
                  <a:schemeClr val="lt1"/>
                </a:solidFill>
              </a:defRPr>
            </a:lvl5pPr>
            <a:lvl6pPr lvl="5" algn="ctr">
              <a:lnSpc>
                <a:spcPct val="100000"/>
              </a:lnSpc>
              <a:spcBef>
                <a:spcPts val="600"/>
              </a:spcBef>
              <a:spcAft>
                <a:spcPts val="0"/>
              </a:spcAft>
              <a:buSzPts val="1120"/>
              <a:buNone/>
              <a:defRPr>
                <a:solidFill>
                  <a:schemeClr val="lt1"/>
                </a:solidFill>
              </a:defRPr>
            </a:lvl6pPr>
            <a:lvl7pPr lvl="6" algn="ctr">
              <a:lnSpc>
                <a:spcPct val="100000"/>
              </a:lnSpc>
              <a:spcBef>
                <a:spcPts val="600"/>
              </a:spcBef>
              <a:spcAft>
                <a:spcPts val="0"/>
              </a:spcAft>
              <a:buSzPts val="1120"/>
              <a:buNone/>
              <a:defRPr>
                <a:solidFill>
                  <a:schemeClr val="lt1"/>
                </a:solidFill>
              </a:defRPr>
            </a:lvl7pPr>
            <a:lvl8pPr lvl="7" algn="ctr">
              <a:lnSpc>
                <a:spcPct val="100000"/>
              </a:lnSpc>
              <a:spcBef>
                <a:spcPts val="600"/>
              </a:spcBef>
              <a:spcAft>
                <a:spcPts val="0"/>
              </a:spcAft>
              <a:buSzPts val="1120"/>
              <a:buNone/>
              <a:defRPr>
                <a:solidFill>
                  <a:schemeClr val="lt1"/>
                </a:solidFill>
              </a:defRPr>
            </a:lvl8pPr>
            <a:lvl9pPr lvl="8" algn="ctr">
              <a:lnSpc>
                <a:spcPct val="100000"/>
              </a:lnSpc>
              <a:spcBef>
                <a:spcPts val="600"/>
              </a:spcBef>
              <a:spcAft>
                <a:spcPts val="600"/>
              </a:spcAft>
              <a:buSzPts val="1120"/>
              <a:buNone/>
              <a:defRPr>
                <a:solidFill>
                  <a:schemeClr val="lt1"/>
                </a:solidFill>
              </a:defRPr>
            </a:lvl9pPr>
          </a:lstStyle>
          <a:p>
            <a:endParaRPr/>
          </a:p>
        </p:txBody>
      </p:sp>
      <p:sp>
        <p:nvSpPr>
          <p:cNvPr id="30" name="Google Shape;30;p28"/>
          <p:cNvSpPr txBox="1">
            <a:spLocks noGrp="1"/>
          </p:cNvSpPr>
          <p:nvPr>
            <p:ph type="dt" idx="10"/>
          </p:nvPr>
        </p:nvSpPr>
        <p:spPr>
          <a:xfrm>
            <a:off x="7429500" y="6172200"/>
            <a:ext cx="1201737"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8"/>
          <p:cNvSpPr txBox="1">
            <a:spLocks noGrp="1"/>
          </p:cNvSpPr>
          <p:nvPr>
            <p:ph type="ftr" idx="11"/>
          </p:nvPr>
        </p:nvSpPr>
        <p:spPr>
          <a:xfrm>
            <a:off x="533400" y="6172200"/>
            <a:ext cx="5811837"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8"/>
          <p:cNvSpPr txBox="1">
            <a:spLocks noGrp="1"/>
          </p:cNvSpPr>
          <p:nvPr>
            <p:ph type="sldNum" idx="12"/>
          </p:nvPr>
        </p:nvSpPr>
        <p:spPr>
          <a:xfrm>
            <a:off x="7773987" y="5578475"/>
            <a:ext cx="857250" cy="6699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A304A"/>
              </a:buClr>
              <a:buSzPts val="2800"/>
              <a:buFont typeface="Century Gothic"/>
              <a:buNone/>
              <a:defRPr sz="2800" b="0" i="0" u="none" strike="noStrike" cap="none">
                <a:solidFill>
                  <a:srgbClr val="0A304A"/>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A304A"/>
              </a:buClr>
              <a:buSzPts val="2800"/>
              <a:buFont typeface="Century Gothic"/>
              <a:buNone/>
              <a:defRPr sz="2800" b="0" i="0" u="none" strike="noStrike" cap="none">
                <a:solidFill>
                  <a:srgbClr val="0A304A"/>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A304A"/>
              </a:buClr>
              <a:buSzPts val="2800"/>
              <a:buFont typeface="Century Gothic"/>
              <a:buNone/>
              <a:defRPr sz="2800" b="0" i="0" u="none" strike="noStrike" cap="none">
                <a:solidFill>
                  <a:srgbClr val="0A304A"/>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A304A"/>
              </a:buClr>
              <a:buSzPts val="2800"/>
              <a:buFont typeface="Century Gothic"/>
              <a:buNone/>
              <a:defRPr sz="2800" b="0" i="0" u="none" strike="noStrike" cap="none">
                <a:solidFill>
                  <a:srgbClr val="0A304A"/>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A304A"/>
              </a:buClr>
              <a:buSzPts val="2800"/>
              <a:buFont typeface="Century Gothic"/>
              <a:buNone/>
              <a:defRPr sz="2800" b="0" i="0" u="none" strike="noStrike" cap="none">
                <a:solidFill>
                  <a:srgbClr val="0A304A"/>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A304A"/>
              </a:buClr>
              <a:buSzPts val="2800"/>
              <a:buFont typeface="Century Gothic"/>
              <a:buNone/>
              <a:defRPr sz="2800" b="0" i="0" u="none" strike="noStrike" cap="none">
                <a:solidFill>
                  <a:srgbClr val="0A304A"/>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A304A"/>
              </a:buClr>
              <a:buSzPts val="2800"/>
              <a:buFont typeface="Century Gothic"/>
              <a:buNone/>
              <a:defRPr sz="2800" b="0" i="0" u="none" strike="noStrike" cap="none">
                <a:solidFill>
                  <a:srgbClr val="0A304A"/>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A304A"/>
              </a:buClr>
              <a:buSzPts val="2800"/>
              <a:buFont typeface="Century Gothic"/>
              <a:buNone/>
              <a:defRPr sz="2800" b="0" i="0" u="none" strike="noStrike" cap="none">
                <a:solidFill>
                  <a:srgbClr val="0A304A"/>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A304A"/>
              </a:buClr>
              <a:buSzPts val="2800"/>
              <a:buFont typeface="Century Gothic"/>
              <a:buNone/>
              <a:defRPr sz="2800" b="0" i="0" u="none" strike="noStrike" cap="none">
                <a:solidFill>
                  <a:srgbClr val="0A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71"/>
        <p:cNvGrpSpPr/>
        <p:nvPr/>
      </p:nvGrpSpPr>
      <p:grpSpPr>
        <a:xfrm>
          <a:off x="0" y="0"/>
          <a:ext cx="0" cy="0"/>
          <a:chOff x="0" y="0"/>
          <a:chExt cx="0" cy="0"/>
        </a:xfrm>
      </p:grpSpPr>
      <p:sp>
        <p:nvSpPr>
          <p:cNvPr id="72" name="Google Shape;72;p76"/>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3" name="Google Shape;73;p76"/>
          <p:cNvSpPr txBox="1">
            <a:spLocks noGrp="1"/>
          </p:cNvSpPr>
          <p:nvPr>
            <p:ph type="body" idx="1"/>
          </p:nvPr>
        </p:nvSpPr>
        <p:spPr>
          <a:xfrm>
            <a:off x="457200" y="1600200"/>
            <a:ext cx="4038600" cy="5257800"/>
          </a:xfrm>
          <a:prstGeom prst="rect">
            <a:avLst/>
          </a:prstGeom>
          <a:noFill/>
          <a:ln>
            <a:noFill/>
          </a:ln>
        </p:spPr>
        <p:txBody>
          <a:bodyPr spcFirstLastPara="1" wrap="square" lIns="50800" tIns="50800" rIns="91425" bIns="50800" anchor="t" anchorCtr="0">
            <a:noAutofit/>
          </a:bodyPr>
          <a:lstStyle>
            <a:lvl1pPr marL="457200" lvl="0" indent="-406400" algn="l">
              <a:lnSpc>
                <a:spcPct val="100000"/>
              </a:lnSpc>
              <a:spcBef>
                <a:spcPts val="700"/>
              </a:spcBef>
              <a:spcAft>
                <a:spcPts val="0"/>
              </a:spcAft>
              <a:buClr>
                <a:schemeClr val="dk1"/>
              </a:buClr>
              <a:buSzPts val="2800"/>
              <a:buChar char="•"/>
              <a:defRPr sz="2800"/>
            </a:lvl1pPr>
            <a:lvl2pPr marL="914400" lvl="1" indent="-381000" algn="l">
              <a:lnSpc>
                <a:spcPct val="100000"/>
              </a:lnSpc>
              <a:spcBef>
                <a:spcPts val="600"/>
              </a:spcBef>
              <a:spcAft>
                <a:spcPts val="0"/>
              </a:spcAft>
              <a:buClr>
                <a:schemeClr val="dk1"/>
              </a:buClr>
              <a:buSzPts val="2400"/>
              <a:buChar char="–"/>
              <a:defRPr sz="2400"/>
            </a:lvl2pPr>
            <a:lvl3pPr marL="1371600" lvl="2" indent="-355600" algn="l">
              <a:lnSpc>
                <a:spcPct val="100000"/>
              </a:lnSpc>
              <a:spcBef>
                <a:spcPts val="600"/>
              </a:spcBef>
              <a:spcAft>
                <a:spcPts val="0"/>
              </a:spcAft>
              <a:buClr>
                <a:schemeClr val="dk1"/>
              </a:buClr>
              <a:buSzPts val="2000"/>
              <a:buChar char="•"/>
              <a:defRPr sz="2000"/>
            </a:lvl3pPr>
            <a:lvl4pPr marL="1828800" lvl="3" indent="-342900" algn="l">
              <a:lnSpc>
                <a:spcPct val="100000"/>
              </a:lnSpc>
              <a:spcBef>
                <a:spcPts val="500"/>
              </a:spcBef>
              <a:spcAft>
                <a:spcPts val="0"/>
              </a:spcAft>
              <a:buClr>
                <a:schemeClr val="dk1"/>
              </a:buClr>
              <a:buSzPts val="1800"/>
              <a:buChar char="–"/>
              <a:defRPr sz="1800"/>
            </a:lvl4pPr>
            <a:lvl5pPr marL="2286000" lvl="4" indent="-342900" algn="l">
              <a:lnSpc>
                <a:spcPct val="100000"/>
              </a:lnSpc>
              <a:spcBef>
                <a:spcPts val="500"/>
              </a:spcBef>
              <a:spcAft>
                <a:spcPts val="0"/>
              </a:spcAft>
              <a:buClr>
                <a:schemeClr val="dk1"/>
              </a:buClr>
              <a:buSzPts val="1800"/>
              <a:buChar char="»"/>
              <a:defRPr sz="1800"/>
            </a:lvl5pPr>
            <a:lvl6pPr marL="2743200" lvl="5" indent="-342900" algn="l">
              <a:lnSpc>
                <a:spcPct val="100000"/>
              </a:lnSpc>
              <a:spcBef>
                <a:spcPts val="500"/>
              </a:spcBef>
              <a:spcAft>
                <a:spcPts val="0"/>
              </a:spcAft>
              <a:buClr>
                <a:schemeClr val="dk1"/>
              </a:buClr>
              <a:buSzPts val="1800"/>
              <a:buChar char="»"/>
              <a:defRPr sz="1800"/>
            </a:lvl6pPr>
            <a:lvl7pPr marL="3200400" lvl="6" indent="-342900" algn="l">
              <a:lnSpc>
                <a:spcPct val="100000"/>
              </a:lnSpc>
              <a:spcBef>
                <a:spcPts val="500"/>
              </a:spcBef>
              <a:spcAft>
                <a:spcPts val="0"/>
              </a:spcAft>
              <a:buClr>
                <a:schemeClr val="dk1"/>
              </a:buClr>
              <a:buSzPts val="1800"/>
              <a:buChar char="»"/>
              <a:defRPr sz="1800"/>
            </a:lvl7pPr>
            <a:lvl8pPr marL="3657600" lvl="7" indent="-342900" algn="l">
              <a:lnSpc>
                <a:spcPct val="100000"/>
              </a:lnSpc>
              <a:spcBef>
                <a:spcPts val="500"/>
              </a:spcBef>
              <a:spcAft>
                <a:spcPts val="0"/>
              </a:spcAft>
              <a:buClr>
                <a:schemeClr val="dk1"/>
              </a:buClr>
              <a:buSzPts val="1800"/>
              <a:buChar char="»"/>
              <a:defRPr sz="1800"/>
            </a:lvl8pPr>
            <a:lvl9pPr marL="4114800" lvl="8" indent="-342900" algn="l">
              <a:lnSpc>
                <a:spcPct val="100000"/>
              </a:lnSpc>
              <a:spcBef>
                <a:spcPts val="500"/>
              </a:spcBef>
              <a:spcAft>
                <a:spcPts val="0"/>
              </a:spcAft>
              <a:buClr>
                <a:schemeClr val="dk1"/>
              </a:buClr>
              <a:buSzPts val="1800"/>
              <a:buChar char="»"/>
              <a:defRPr sz="1800"/>
            </a:lvl9pPr>
          </a:lstStyle>
          <a:p>
            <a:endParaRPr/>
          </a:p>
        </p:txBody>
      </p:sp>
      <p:sp>
        <p:nvSpPr>
          <p:cNvPr id="74" name="Google Shape;74;p76"/>
          <p:cNvSpPr txBox="1">
            <a:spLocks noGrp="1"/>
          </p:cNvSpPr>
          <p:nvPr>
            <p:ph type="body" idx="2"/>
          </p:nvPr>
        </p:nvSpPr>
        <p:spPr>
          <a:xfrm>
            <a:off x="4648200" y="1600200"/>
            <a:ext cx="4038600" cy="5257800"/>
          </a:xfrm>
          <a:prstGeom prst="rect">
            <a:avLst/>
          </a:prstGeom>
          <a:noFill/>
          <a:ln>
            <a:noFill/>
          </a:ln>
        </p:spPr>
        <p:txBody>
          <a:bodyPr spcFirstLastPara="1" wrap="square" lIns="50800" tIns="50800" rIns="91425" bIns="50800" anchor="t" anchorCtr="0">
            <a:noAutofit/>
          </a:bodyPr>
          <a:lstStyle>
            <a:lvl1pPr marL="457200" lvl="0" indent="-406400" algn="l">
              <a:lnSpc>
                <a:spcPct val="100000"/>
              </a:lnSpc>
              <a:spcBef>
                <a:spcPts val="700"/>
              </a:spcBef>
              <a:spcAft>
                <a:spcPts val="0"/>
              </a:spcAft>
              <a:buClr>
                <a:schemeClr val="dk1"/>
              </a:buClr>
              <a:buSzPts val="2800"/>
              <a:buChar char="•"/>
              <a:defRPr sz="2800"/>
            </a:lvl1pPr>
            <a:lvl2pPr marL="914400" lvl="1" indent="-381000" algn="l">
              <a:lnSpc>
                <a:spcPct val="100000"/>
              </a:lnSpc>
              <a:spcBef>
                <a:spcPts val="600"/>
              </a:spcBef>
              <a:spcAft>
                <a:spcPts val="0"/>
              </a:spcAft>
              <a:buClr>
                <a:schemeClr val="dk1"/>
              </a:buClr>
              <a:buSzPts val="2400"/>
              <a:buChar char="–"/>
              <a:defRPr sz="2400"/>
            </a:lvl2pPr>
            <a:lvl3pPr marL="1371600" lvl="2" indent="-355600" algn="l">
              <a:lnSpc>
                <a:spcPct val="100000"/>
              </a:lnSpc>
              <a:spcBef>
                <a:spcPts val="600"/>
              </a:spcBef>
              <a:spcAft>
                <a:spcPts val="0"/>
              </a:spcAft>
              <a:buClr>
                <a:schemeClr val="dk1"/>
              </a:buClr>
              <a:buSzPts val="2000"/>
              <a:buChar char="•"/>
              <a:defRPr sz="2000"/>
            </a:lvl3pPr>
            <a:lvl4pPr marL="1828800" lvl="3" indent="-342900" algn="l">
              <a:lnSpc>
                <a:spcPct val="100000"/>
              </a:lnSpc>
              <a:spcBef>
                <a:spcPts val="500"/>
              </a:spcBef>
              <a:spcAft>
                <a:spcPts val="0"/>
              </a:spcAft>
              <a:buClr>
                <a:schemeClr val="dk1"/>
              </a:buClr>
              <a:buSzPts val="1800"/>
              <a:buChar char="–"/>
              <a:defRPr sz="1800"/>
            </a:lvl4pPr>
            <a:lvl5pPr marL="2286000" lvl="4" indent="-342900" algn="l">
              <a:lnSpc>
                <a:spcPct val="100000"/>
              </a:lnSpc>
              <a:spcBef>
                <a:spcPts val="500"/>
              </a:spcBef>
              <a:spcAft>
                <a:spcPts val="0"/>
              </a:spcAft>
              <a:buClr>
                <a:schemeClr val="dk1"/>
              </a:buClr>
              <a:buSzPts val="1800"/>
              <a:buChar char="»"/>
              <a:defRPr sz="1800"/>
            </a:lvl5pPr>
            <a:lvl6pPr marL="2743200" lvl="5" indent="-342900" algn="l">
              <a:lnSpc>
                <a:spcPct val="100000"/>
              </a:lnSpc>
              <a:spcBef>
                <a:spcPts val="500"/>
              </a:spcBef>
              <a:spcAft>
                <a:spcPts val="0"/>
              </a:spcAft>
              <a:buClr>
                <a:schemeClr val="dk1"/>
              </a:buClr>
              <a:buSzPts val="1800"/>
              <a:buChar char="»"/>
              <a:defRPr sz="1800"/>
            </a:lvl6pPr>
            <a:lvl7pPr marL="3200400" lvl="6" indent="-342900" algn="l">
              <a:lnSpc>
                <a:spcPct val="100000"/>
              </a:lnSpc>
              <a:spcBef>
                <a:spcPts val="500"/>
              </a:spcBef>
              <a:spcAft>
                <a:spcPts val="0"/>
              </a:spcAft>
              <a:buClr>
                <a:schemeClr val="dk1"/>
              </a:buClr>
              <a:buSzPts val="1800"/>
              <a:buChar char="»"/>
              <a:defRPr sz="1800"/>
            </a:lvl7pPr>
            <a:lvl8pPr marL="3657600" lvl="7" indent="-342900" algn="l">
              <a:lnSpc>
                <a:spcPct val="100000"/>
              </a:lnSpc>
              <a:spcBef>
                <a:spcPts val="500"/>
              </a:spcBef>
              <a:spcAft>
                <a:spcPts val="0"/>
              </a:spcAft>
              <a:buClr>
                <a:schemeClr val="dk1"/>
              </a:buClr>
              <a:buSzPts val="1800"/>
              <a:buChar char="»"/>
              <a:defRPr sz="1800"/>
            </a:lvl8pPr>
            <a:lvl9pPr marL="4114800" lvl="8" indent="-342900" algn="l">
              <a:lnSpc>
                <a:spcPct val="100000"/>
              </a:lnSpc>
              <a:spcBef>
                <a:spcPts val="500"/>
              </a:spcBef>
              <a:spcAft>
                <a:spcPts val="0"/>
              </a:spcAft>
              <a:buClr>
                <a:schemeClr val="dk1"/>
              </a:buClr>
              <a:buSzPts val="1800"/>
              <a:buChar char="»"/>
              <a:defRPr sz="1800"/>
            </a:lvl9pPr>
          </a:lstStyle>
          <a:p>
            <a:endParaRPr/>
          </a:p>
        </p:txBody>
      </p:sp>
      <p:sp>
        <p:nvSpPr>
          <p:cNvPr id="75" name="Google Shape;75;p76"/>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En-tête de section" type="secHead">
  <p:cSld name="SECTION_HEADER">
    <p:spTree>
      <p:nvGrpSpPr>
        <p:cNvPr id="1" name="Shape 76"/>
        <p:cNvGrpSpPr/>
        <p:nvPr/>
      </p:nvGrpSpPr>
      <p:grpSpPr>
        <a:xfrm>
          <a:off x="0" y="0"/>
          <a:ext cx="0" cy="0"/>
          <a:chOff x="0" y="0"/>
          <a:chExt cx="0" cy="0"/>
        </a:xfrm>
      </p:grpSpPr>
      <p:sp>
        <p:nvSpPr>
          <p:cNvPr id="77" name="Google Shape;77;p77"/>
          <p:cNvSpPr txBox="1">
            <a:spLocks noGrp="1"/>
          </p:cNvSpPr>
          <p:nvPr>
            <p:ph type="title"/>
          </p:nvPr>
        </p:nvSpPr>
        <p:spPr>
          <a:xfrm>
            <a:off x="722313" y="4406900"/>
            <a:ext cx="7772400" cy="1362075"/>
          </a:xfrm>
          <a:prstGeom prst="rect">
            <a:avLst/>
          </a:prstGeom>
          <a:noFill/>
          <a:ln>
            <a:noFill/>
          </a:ln>
        </p:spPr>
        <p:txBody>
          <a:bodyPr spcFirstLastPara="1" wrap="square" lIns="50800" tIns="50800" rIns="91425" bIns="508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8" name="Google Shape;78;p77"/>
          <p:cNvSpPr txBox="1">
            <a:spLocks noGrp="1"/>
          </p:cNvSpPr>
          <p:nvPr>
            <p:ph type="body" idx="1"/>
          </p:nvPr>
        </p:nvSpPr>
        <p:spPr>
          <a:xfrm>
            <a:off x="722313" y="2906713"/>
            <a:ext cx="7772400" cy="1500187"/>
          </a:xfrm>
          <a:prstGeom prst="rect">
            <a:avLst/>
          </a:prstGeom>
          <a:noFill/>
          <a:ln>
            <a:noFill/>
          </a:ln>
        </p:spPr>
        <p:txBody>
          <a:bodyPr spcFirstLastPara="1" wrap="square" lIns="50800" tIns="50800" rIns="91425" bIns="50800" anchor="b" anchorCtr="0">
            <a:noAutofit/>
          </a:bodyPr>
          <a:lstStyle>
            <a:lvl1pPr marL="457200" lvl="0" indent="-228600" algn="l">
              <a:lnSpc>
                <a:spcPct val="100000"/>
              </a:lnSpc>
              <a:spcBef>
                <a:spcPts val="700"/>
              </a:spcBef>
              <a:spcAft>
                <a:spcPts val="0"/>
              </a:spcAft>
              <a:buClr>
                <a:schemeClr val="dk1"/>
              </a:buClr>
              <a:buSzPts val="2000"/>
              <a:buNone/>
              <a:defRPr sz="2000"/>
            </a:lvl1pPr>
            <a:lvl2pPr marL="914400" lvl="1" indent="-228600" algn="l">
              <a:lnSpc>
                <a:spcPct val="100000"/>
              </a:lnSpc>
              <a:spcBef>
                <a:spcPts val="600"/>
              </a:spcBef>
              <a:spcAft>
                <a:spcPts val="0"/>
              </a:spcAft>
              <a:buClr>
                <a:schemeClr val="dk1"/>
              </a:buClr>
              <a:buSzPts val="1800"/>
              <a:buNone/>
              <a:defRPr sz="1800"/>
            </a:lvl2pPr>
            <a:lvl3pPr marL="1371600" lvl="2" indent="-228600" algn="l">
              <a:lnSpc>
                <a:spcPct val="100000"/>
              </a:lnSpc>
              <a:spcBef>
                <a:spcPts val="600"/>
              </a:spcBef>
              <a:spcAft>
                <a:spcPts val="0"/>
              </a:spcAft>
              <a:buClr>
                <a:schemeClr val="dk1"/>
              </a:buClr>
              <a:buSzPts val="1600"/>
              <a:buNone/>
              <a:defRPr sz="1600"/>
            </a:lvl3pPr>
            <a:lvl4pPr marL="1828800" lvl="3" indent="-228600" algn="l">
              <a:lnSpc>
                <a:spcPct val="100000"/>
              </a:lnSpc>
              <a:spcBef>
                <a:spcPts val="500"/>
              </a:spcBef>
              <a:spcAft>
                <a:spcPts val="0"/>
              </a:spcAft>
              <a:buClr>
                <a:schemeClr val="dk1"/>
              </a:buClr>
              <a:buSzPts val="1400"/>
              <a:buNone/>
              <a:defRPr sz="1400"/>
            </a:lvl4pPr>
            <a:lvl5pPr marL="2286000" lvl="4" indent="-228600" algn="l">
              <a:lnSpc>
                <a:spcPct val="100000"/>
              </a:lnSpc>
              <a:spcBef>
                <a:spcPts val="500"/>
              </a:spcBef>
              <a:spcAft>
                <a:spcPts val="0"/>
              </a:spcAft>
              <a:buClr>
                <a:schemeClr val="dk1"/>
              </a:buClr>
              <a:buSzPts val="1400"/>
              <a:buNone/>
              <a:defRPr sz="1400"/>
            </a:lvl5pPr>
            <a:lvl6pPr marL="2743200" lvl="5" indent="-228600" algn="l">
              <a:lnSpc>
                <a:spcPct val="100000"/>
              </a:lnSpc>
              <a:spcBef>
                <a:spcPts val="500"/>
              </a:spcBef>
              <a:spcAft>
                <a:spcPts val="0"/>
              </a:spcAft>
              <a:buClr>
                <a:schemeClr val="dk1"/>
              </a:buClr>
              <a:buSzPts val="1400"/>
              <a:buNone/>
              <a:defRPr sz="1400"/>
            </a:lvl6pPr>
            <a:lvl7pPr marL="3200400" lvl="6" indent="-228600" algn="l">
              <a:lnSpc>
                <a:spcPct val="100000"/>
              </a:lnSpc>
              <a:spcBef>
                <a:spcPts val="500"/>
              </a:spcBef>
              <a:spcAft>
                <a:spcPts val="0"/>
              </a:spcAft>
              <a:buClr>
                <a:schemeClr val="dk1"/>
              </a:buClr>
              <a:buSzPts val="1400"/>
              <a:buNone/>
              <a:defRPr sz="1400"/>
            </a:lvl7pPr>
            <a:lvl8pPr marL="3657600" lvl="7" indent="-228600" algn="l">
              <a:lnSpc>
                <a:spcPct val="100000"/>
              </a:lnSpc>
              <a:spcBef>
                <a:spcPts val="500"/>
              </a:spcBef>
              <a:spcAft>
                <a:spcPts val="0"/>
              </a:spcAft>
              <a:buClr>
                <a:schemeClr val="dk1"/>
              </a:buClr>
              <a:buSzPts val="1400"/>
              <a:buNone/>
              <a:defRPr sz="1400"/>
            </a:lvl8pPr>
            <a:lvl9pPr marL="4114800" lvl="8" indent="-228600" algn="l">
              <a:lnSpc>
                <a:spcPct val="100000"/>
              </a:lnSpc>
              <a:spcBef>
                <a:spcPts val="500"/>
              </a:spcBef>
              <a:spcAft>
                <a:spcPts val="0"/>
              </a:spcAft>
              <a:buClr>
                <a:schemeClr val="dk1"/>
              </a:buClr>
              <a:buSzPts val="1400"/>
              <a:buNone/>
              <a:defRPr sz="1400"/>
            </a:lvl9pPr>
          </a:lstStyle>
          <a:p>
            <a:endParaRPr/>
          </a:p>
        </p:txBody>
      </p:sp>
      <p:sp>
        <p:nvSpPr>
          <p:cNvPr id="79" name="Google Shape;79;p77"/>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80"/>
        <p:cNvGrpSpPr/>
        <p:nvPr/>
      </p:nvGrpSpPr>
      <p:grpSpPr>
        <a:xfrm>
          <a:off x="0" y="0"/>
          <a:ext cx="0" cy="0"/>
          <a:chOff x="0" y="0"/>
          <a:chExt cx="0" cy="0"/>
        </a:xfrm>
      </p:grpSpPr>
      <p:sp>
        <p:nvSpPr>
          <p:cNvPr id="81" name="Google Shape;81;p78"/>
          <p:cNvSpPr txBox="1">
            <a:spLocks noGrp="1"/>
          </p:cNvSpPr>
          <p:nvPr>
            <p:ph type="ctrTitle"/>
          </p:nvPr>
        </p:nvSpPr>
        <p:spPr>
          <a:xfrm>
            <a:off x="685800" y="2130425"/>
            <a:ext cx="7772400" cy="1470025"/>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2" name="Google Shape;82;p78"/>
          <p:cNvSpPr txBox="1">
            <a:spLocks noGrp="1"/>
          </p:cNvSpPr>
          <p:nvPr>
            <p:ph type="subTitle" idx="1"/>
          </p:nvPr>
        </p:nvSpPr>
        <p:spPr>
          <a:xfrm>
            <a:off x="1371600" y="3886200"/>
            <a:ext cx="6400800" cy="1752600"/>
          </a:xfrm>
          <a:prstGeom prst="rect">
            <a:avLst/>
          </a:prstGeom>
          <a:noFill/>
          <a:ln>
            <a:noFill/>
          </a:ln>
        </p:spPr>
        <p:txBody>
          <a:bodyPr spcFirstLastPara="1" wrap="square" lIns="50800" tIns="50800" rIns="91425" bIns="50800" anchor="t" anchorCtr="0">
            <a:noAutofit/>
          </a:bodyPr>
          <a:lstStyle>
            <a:lvl1pPr lvl="0" algn="ctr">
              <a:lnSpc>
                <a:spcPct val="100000"/>
              </a:lnSpc>
              <a:spcBef>
                <a:spcPts val="700"/>
              </a:spcBef>
              <a:spcAft>
                <a:spcPts val="0"/>
              </a:spcAft>
              <a:buClr>
                <a:schemeClr val="dk1"/>
              </a:buClr>
              <a:buSzPts val="3200"/>
              <a:buNone/>
              <a:defRPr/>
            </a:lvl1pPr>
            <a:lvl2pPr lvl="1" algn="ctr">
              <a:lnSpc>
                <a:spcPct val="100000"/>
              </a:lnSpc>
              <a:spcBef>
                <a:spcPts val="600"/>
              </a:spcBef>
              <a:spcAft>
                <a:spcPts val="0"/>
              </a:spcAft>
              <a:buClr>
                <a:schemeClr val="dk1"/>
              </a:buClr>
              <a:buSzPts val="2800"/>
              <a:buNone/>
              <a:defRPr/>
            </a:lvl2pPr>
            <a:lvl3pPr lvl="2" algn="ctr">
              <a:lnSpc>
                <a:spcPct val="100000"/>
              </a:lnSpc>
              <a:spcBef>
                <a:spcPts val="600"/>
              </a:spcBef>
              <a:spcAft>
                <a:spcPts val="0"/>
              </a:spcAft>
              <a:buClr>
                <a:schemeClr val="dk1"/>
              </a:buClr>
              <a:buSzPts val="2400"/>
              <a:buNone/>
              <a:defRPr/>
            </a:lvl3pPr>
            <a:lvl4pPr lvl="3" algn="ctr">
              <a:lnSpc>
                <a:spcPct val="100000"/>
              </a:lnSpc>
              <a:spcBef>
                <a:spcPts val="500"/>
              </a:spcBef>
              <a:spcAft>
                <a:spcPts val="0"/>
              </a:spcAft>
              <a:buClr>
                <a:schemeClr val="dk1"/>
              </a:buClr>
              <a:buSzPts val="2000"/>
              <a:buNone/>
              <a:defRPr/>
            </a:lvl4pPr>
            <a:lvl5pPr lvl="4" algn="ctr">
              <a:lnSpc>
                <a:spcPct val="100000"/>
              </a:lnSpc>
              <a:spcBef>
                <a:spcPts val="500"/>
              </a:spcBef>
              <a:spcAft>
                <a:spcPts val="0"/>
              </a:spcAft>
              <a:buClr>
                <a:schemeClr val="dk1"/>
              </a:buClr>
              <a:buSzPts val="2000"/>
              <a:buNone/>
              <a:defRPr/>
            </a:lvl5pPr>
            <a:lvl6pPr lvl="5" algn="ctr">
              <a:lnSpc>
                <a:spcPct val="100000"/>
              </a:lnSpc>
              <a:spcBef>
                <a:spcPts val="500"/>
              </a:spcBef>
              <a:spcAft>
                <a:spcPts val="0"/>
              </a:spcAft>
              <a:buClr>
                <a:schemeClr val="dk1"/>
              </a:buClr>
              <a:buSzPts val="2000"/>
              <a:buNone/>
              <a:defRPr/>
            </a:lvl6pPr>
            <a:lvl7pPr lvl="6" algn="ctr">
              <a:lnSpc>
                <a:spcPct val="100000"/>
              </a:lnSpc>
              <a:spcBef>
                <a:spcPts val="500"/>
              </a:spcBef>
              <a:spcAft>
                <a:spcPts val="0"/>
              </a:spcAft>
              <a:buClr>
                <a:schemeClr val="dk1"/>
              </a:buClr>
              <a:buSzPts val="2000"/>
              <a:buNone/>
              <a:defRPr/>
            </a:lvl7pPr>
            <a:lvl8pPr lvl="7" algn="ctr">
              <a:lnSpc>
                <a:spcPct val="100000"/>
              </a:lnSpc>
              <a:spcBef>
                <a:spcPts val="500"/>
              </a:spcBef>
              <a:spcAft>
                <a:spcPts val="0"/>
              </a:spcAft>
              <a:buClr>
                <a:schemeClr val="dk1"/>
              </a:buClr>
              <a:buSzPts val="2000"/>
              <a:buNone/>
              <a:defRPr/>
            </a:lvl8pPr>
            <a:lvl9pPr lvl="8" algn="ctr">
              <a:lnSpc>
                <a:spcPct val="100000"/>
              </a:lnSpc>
              <a:spcBef>
                <a:spcPts val="500"/>
              </a:spcBef>
              <a:spcAft>
                <a:spcPts val="0"/>
              </a:spcAft>
              <a:buClr>
                <a:schemeClr val="dk1"/>
              </a:buClr>
              <a:buSzPts val="2000"/>
              <a:buNone/>
              <a:defRPr/>
            </a:lvl9pPr>
          </a:lstStyle>
          <a:p>
            <a:endParaRPr/>
          </a:p>
        </p:txBody>
      </p:sp>
      <p:sp>
        <p:nvSpPr>
          <p:cNvPr id="83" name="Google Shape;83;p78"/>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88"/>
        <p:cNvGrpSpPr/>
        <p:nvPr/>
      </p:nvGrpSpPr>
      <p:grpSpPr>
        <a:xfrm>
          <a:off x="0" y="0"/>
          <a:ext cx="0" cy="0"/>
          <a:chOff x="0" y="0"/>
          <a:chExt cx="0" cy="0"/>
        </a:xfrm>
      </p:grpSpPr>
      <p:sp>
        <p:nvSpPr>
          <p:cNvPr id="89" name="Google Shape;89;p36"/>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0" name="Google Shape;90;p36"/>
          <p:cNvSpPr txBox="1">
            <a:spLocks noGrp="1"/>
          </p:cNvSpPr>
          <p:nvPr>
            <p:ph type="body" idx="1"/>
          </p:nvPr>
        </p:nvSpPr>
        <p:spPr>
          <a:xfrm>
            <a:off x="457200" y="1600200"/>
            <a:ext cx="8229600" cy="5257800"/>
          </a:xfrm>
          <a:prstGeom prst="rect">
            <a:avLst/>
          </a:prstGeom>
          <a:noFill/>
          <a:ln>
            <a:noFill/>
          </a:ln>
        </p:spPr>
        <p:txBody>
          <a:bodyPr spcFirstLastPara="1" wrap="square" lIns="50800" tIns="50800" rIns="91425" bIns="50800" anchor="t" anchorCtr="0">
            <a:noAutofit/>
          </a:bodyPr>
          <a:lstStyle>
            <a:lvl1pPr marL="457200" lvl="0" indent="-342900" algn="l">
              <a:lnSpc>
                <a:spcPct val="100000"/>
              </a:lnSpc>
              <a:spcBef>
                <a:spcPts val="7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91" name="Google Shape;91;p36"/>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92"/>
        <p:cNvGrpSpPr/>
        <p:nvPr/>
      </p:nvGrpSpPr>
      <p:grpSpPr>
        <a:xfrm>
          <a:off x="0" y="0"/>
          <a:ext cx="0" cy="0"/>
          <a:chOff x="0" y="0"/>
          <a:chExt cx="0" cy="0"/>
        </a:xfrm>
      </p:grpSpPr>
      <p:sp>
        <p:nvSpPr>
          <p:cNvPr id="93" name="Google Shape;93;p49"/>
          <p:cNvSpPr txBox="1">
            <a:spLocks noGrp="1"/>
          </p:cNvSpPr>
          <p:nvPr>
            <p:ph type="title"/>
          </p:nvPr>
        </p:nvSpPr>
        <p:spPr>
          <a:xfrm rot="5400000">
            <a:off x="4274344" y="2445544"/>
            <a:ext cx="6767512" cy="2057400"/>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4" name="Google Shape;94;p49"/>
          <p:cNvSpPr txBox="1">
            <a:spLocks noGrp="1"/>
          </p:cNvSpPr>
          <p:nvPr>
            <p:ph type="body" idx="1"/>
          </p:nvPr>
        </p:nvSpPr>
        <p:spPr>
          <a:xfrm rot="5400000">
            <a:off x="83344" y="464344"/>
            <a:ext cx="6767512" cy="6019800"/>
          </a:xfrm>
          <a:prstGeom prst="rect">
            <a:avLst/>
          </a:prstGeom>
          <a:noFill/>
          <a:ln>
            <a:noFill/>
          </a:ln>
        </p:spPr>
        <p:txBody>
          <a:bodyPr spcFirstLastPara="1" wrap="square" lIns="50800" tIns="50800" rIns="91425" bIns="50800" anchor="t" anchorCtr="0">
            <a:noAutofit/>
          </a:bodyPr>
          <a:lstStyle>
            <a:lvl1pPr marL="457200" lvl="0" indent="-342900" algn="l">
              <a:lnSpc>
                <a:spcPct val="100000"/>
              </a:lnSpc>
              <a:spcBef>
                <a:spcPts val="7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95" name="Google Shape;95;p49"/>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96"/>
        <p:cNvGrpSpPr/>
        <p:nvPr/>
      </p:nvGrpSpPr>
      <p:grpSpPr>
        <a:xfrm>
          <a:off x="0" y="0"/>
          <a:ext cx="0" cy="0"/>
          <a:chOff x="0" y="0"/>
          <a:chExt cx="0" cy="0"/>
        </a:xfrm>
      </p:grpSpPr>
      <p:sp>
        <p:nvSpPr>
          <p:cNvPr id="97" name="Google Shape;97;p50"/>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8" name="Google Shape;98;p50"/>
          <p:cNvSpPr txBox="1">
            <a:spLocks noGrp="1"/>
          </p:cNvSpPr>
          <p:nvPr>
            <p:ph type="body" idx="1"/>
          </p:nvPr>
        </p:nvSpPr>
        <p:spPr>
          <a:xfrm rot="5400000">
            <a:off x="1943100" y="114300"/>
            <a:ext cx="5257800" cy="8229600"/>
          </a:xfrm>
          <a:prstGeom prst="rect">
            <a:avLst/>
          </a:prstGeom>
          <a:noFill/>
          <a:ln>
            <a:noFill/>
          </a:ln>
        </p:spPr>
        <p:txBody>
          <a:bodyPr spcFirstLastPara="1" wrap="square" lIns="50800" tIns="50800" rIns="91425" bIns="50800" anchor="t" anchorCtr="0">
            <a:noAutofit/>
          </a:bodyPr>
          <a:lstStyle>
            <a:lvl1pPr marL="457200" lvl="0" indent="-342900" algn="l">
              <a:lnSpc>
                <a:spcPct val="100000"/>
              </a:lnSpc>
              <a:spcBef>
                <a:spcPts val="7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99" name="Google Shape;99;p50"/>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100"/>
        <p:cNvGrpSpPr/>
        <p:nvPr/>
      </p:nvGrpSpPr>
      <p:grpSpPr>
        <a:xfrm>
          <a:off x="0" y="0"/>
          <a:ext cx="0" cy="0"/>
          <a:chOff x="0" y="0"/>
          <a:chExt cx="0" cy="0"/>
        </a:xfrm>
      </p:grpSpPr>
      <p:sp>
        <p:nvSpPr>
          <p:cNvPr id="101" name="Google Shape;101;p51"/>
          <p:cNvSpPr txBox="1">
            <a:spLocks noGrp="1"/>
          </p:cNvSpPr>
          <p:nvPr>
            <p:ph type="title"/>
          </p:nvPr>
        </p:nvSpPr>
        <p:spPr>
          <a:xfrm>
            <a:off x="1792288" y="4800600"/>
            <a:ext cx="5486400" cy="566738"/>
          </a:xfrm>
          <a:prstGeom prst="rect">
            <a:avLst/>
          </a:prstGeom>
          <a:noFill/>
          <a:ln>
            <a:noFill/>
          </a:ln>
        </p:spPr>
        <p:txBody>
          <a:bodyPr spcFirstLastPara="1" wrap="square" lIns="50800" tIns="50800" rIns="91425" bIns="508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2" name="Google Shape;102;p51"/>
          <p:cNvSpPr>
            <a:spLocks noGrp="1"/>
          </p:cNvSpPr>
          <p:nvPr>
            <p:ph type="pic" idx="2"/>
          </p:nvPr>
        </p:nvSpPr>
        <p:spPr>
          <a:xfrm>
            <a:off x="1792288" y="612775"/>
            <a:ext cx="5486400" cy="4114800"/>
          </a:xfrm>
          <a:prstGeom prst="rect">
            <a:avLst/>
          </a:prstGeom>
          <a:noFill/>
          <a:ln>
            <a:noFill/>
          </a:ln>
        </p:spPr>
      </p:sp>
      <p:sp>
        <p:nvSpPr>
          <p:cNvPr id="103" name="Google Shape;103;p51"/>
          <p:cNvSpPr txBox="1">
            <a:spLocks noGrp="1"/>
          </p:cNvSpPr>
          <p:nvPr>
            <p:ph type="body" idx="1"/>
          </p:nvPr>
        </p:nvSpPr>
        <p:spPr>
          <a:xfrm>
            <a:off x="1792288" y="5367338"/>
            <a:ext cx="5486400" cy="804862"/>
          </a:xfrm>
          <a:prstGeom prst="rect">
            <a:avLst/>
          </a:prstGeom>
          <a:noFill/>
          <a:ln>
            <a:noFill/>
          </a:ln>
        </p:spPr>
        <p:txBody>
          <a:bodyPr spcFirstLastPara="1" wrap="square" lIns="50800" tIns="50800" rIns="91425" bIns="50800" anchor="t" anchorCtr="0">
            <a:noAutofit/>
          </a:bodyPr>
          <a:lstStyle>
            <a:lvl1pPr marL="457200" lvl="0" indent="-228600" algn="l">
              <a:lnSpc>
                <a:spcPct val="100000"/>
              </a:lnSpc>
              <a:spcBef>
                <a:spcPts val="700"/>
              </a:spcBef>
              <a:spcAft>
                <a:spcPts val="0"/>
              </a:spcAft>
              <a:buClr>
                <a:schemeClr val="dk1"/>
              </a:buClr>
              <a:buSzPts val="1400"/>
              <a:buNone/>
              <a:defRPr sz="1400"/>
            </a:lvl1pPr>
            <a:lvl2pPr marL="914400" lvl="1" indent="-228600" algn="l">
              <a:lnSpc>
                <a:spcPct val="100000"/>
              </a:lnSpc>
              <a:spcBef>
                <a:spcPts val="600"/>
              </a:spcBef>
              <a:spcAft>
                <a:spcPts val="0"/>
              </a:spcAft>
              <a:buClr>
                <a:schemeClr val="dk1"/>
              </a:buClr>
              <a:buSzPts val="1200"/>
              <a:buNone/>
              <a:defRPr sz="1200"/>
            </a:lvl2pPr>
            <a:lvl3pPr marL="1371600" lvl="2" indent="-228600" algn="l">
              <a:lnSpc>
                <a:spcPct val="100000"/>
              </a:lnSpc>
              <a:spcBef>
                <a:spcPts val="600"/>
              </a:spcBef>
              <a:spcAft>
                <a:spcPts val="0"/>
              </a:spcAft>
              <a:buClr>
                <a:schemeClr val="dk1"/>
              </a:buClr>
              <a:buSzPts val="1000"/>
              <a:buNone/>
              <a:defRPr sz="1000"/>
            </a:lvl3pPr>
            <a:lvl4pPr marL="1828800" lvl="3" indent="-228600" algn="l">
              <a:lnSpc>
                <a:spcPct val="100000"/>
              </a:lnSpc>
              <a:spcBef>
                <a:spcPts val="500"/>
              </a:spcBef>
              <a:spcAft>
                <a:spcPts val="0"/>
              </a:spcAft>
              <a:buClr>
                <a:schemeClr val="dk1"/>
              </a:buClr>
              <a:buSzPts val="900"/>
              <a:buNone/>
              <a:defRPr sz="900"/>
            </a:lvl4pPr>
            <a:lvl5pPr marL="2286000" lvl="4" indent="-228600" algn="l">
              <a:lnSpc>
                <a:spcPct val="100000"/>
              </a:lnSpc>
              <a:spcBef>
                <a:spcPts val="500"/>
              </a:spcBef>
              <a:spcAft>
                <a:spcPts val="0"/>
              </a:spcAft>
              <a:buClr>
                <a:schemeClr val="dk1"/>
              </a:buClr>
              <a:buSzPts val="900"/>
              <a:buNone/>
              <a:defRPr sz="900"/>
            </a:lvl5pPr>
            <a:lvl6pPr marL="2743200" lvl="5" indent="-228600" algn="l">
              <a:lnSpc>
                <a:spcPct val="100000"/>
              </a:lnSpc>
              <a:spcBef>
                <a:spcPts val="500"/>
              </a:spcBef>
              <a:spcAft>
                <a:spcPts val="0"/>
              </a:spcAft>
              <a:buClr>
                <a:schemeClr val="dk1"/>
              </a:buClr>
              <a:buSzPts val="900"/>
              <a:buNone/>
              <a:defRPr sz="900"/>
            </a:lvl6pPr>
            <a:lvl7pPr marL="3200400" lvl="6" indent="-228600" algn="l">
              <a:lnSpc>
                <a:spcPct val="100000"/>
              </a:lnSpc>
              <a:spcBef>
                <a:spcPts val="500"/>
              </a:spcBef>
              <a:spcAft>
                <a:spcPts val="0"/>
              </a:spcAft>
              <a:buClr>
                <a:schemeClr val="dk1"/>
              </a:buClr>
              <a:buSzPts val="900"/>
              <a:buNone/>
              <a:defRPr sz="900"/>
            </a:lvl7pPr>
            <a:lvl8pPr marL="3657600" lvl="7" indent="-228600" algn="l">
              <a:lnSpc>
                <a:spcPct val="100000"/>
              </a:lnSpc>
              <a:spcBef>
                <a:spcPts val="500"/>
              </a:spcBef>
              <a:spcAft>
                <a:spcPts val="0"/>
              </a:spcAft>
              <a:buClr>
                <a:schemeClr val="dk1"/>
              </a:buClr>
              <a:buSzPts val="900"/>
              <a:buNone/>
              <a:defRPr sz="900"/>
            </a:lvl8pPr>
            <a:lvl9pPr marL="4114800" lvl="8" indent="-228600" algn="l">
              <a:lnSpc>
                <a:spcPct val="100000"/>
              </a:lnSpc>
              <a:spcBef>
                <a:spcPts val="500"/>
              </a:spcBef>
              <a:spcAft>
                <a:spcPts val="0"/>
              </a:spcAft>
              <a:buClr>
                <a:schemeClr val="dk1"/>
              </a:buClr>
              <a:buSzPts val="900"/>
              <a:buNone/>
              <a:defRPr sz="900"/>
            </a:lvl9pPr>
          </a:lstStyle>
          <a:p>
            <a:endParaRPr/>
          </a:p>
        </p:txBody>
      </p:sp>
      <p:sp>
        <p:nvSpPr>
          <p:cNvPr id="104" name="Google Shape;104;p51"/>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105"/>
        <p:cNvGrpSpPr/>
        <p:nvPr/>
      </p:nvGrpSpPr>
      <p:grpSpPr>
        <a:xfrm>
          <a:off x="0" y="0"/>
          <a:ext cx="0" cy="0"/>
          <a:chOff x="0" y="0"/>
          <a:chExt cx="0" cy="0"/>
        </a:xfrm>
      </p:grpSpPr>
      <p:sp>
        <p:nvSpPr>
          <p:cNvPr id="106" name="Google Shape;106;p52"/>
          <p:cNvSpPr txBox="1">
            <a:spLocks noGrp="1"/>
          </p:cNvSpPr>
          <p:nvPr>
            <p:ph type="title"/>
          </p:nvPr>
        </p:nvSpPr>
        <p:spPr>
          <a:xfrm>
            <a:off x="457200" y="273050"/>
            <a:ext cx="3008313" cy="1162050"/>
          </a:xfrm>
          <a:prstGeom prst="rect">
            <a:avLst/>
          </a:prstGeom>
          <a:noFill/>
          <a:ln>
            <a:noFill/>
          </a:ln>
        </p:spPr>
        <p:txBody>
          <a:bodyPr spcFirstLastPara="1" wrap="square" lIns="50800" tIns="50800" rIns="91425" bIns="508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7" name="Google Shape;107;p52"/>
          <p:cNvSpPr txBox="1">
            <a:spLocks noGrp="1"/>
          </p:cNvSpPr>
          <p:nvPr>
            <p:ph type="body" idx="1"/>
          </p:nvPr>
        </p:nvSpPr>
        <p:spPr>
          <a:xfrm>
            <a:off x="3575050" y="273050"/>
            <a:ext cx="5111750" cy="5853113"/>
          </a:xfrm>
          <a:prstGeom prst="rect">
            <a:avLst/>
          </a:prstGeom>
          <a:noFill/>
          <a:ln>
            <a:noFill/>
          </a:ln>
        </p:spPr>
        <p:txBody>
          <a:bodyPr spcFirstLastPara="1" wrap="square" lIns="50800" tIns="50800" rIns="91425" bIns="50800" anchor="t" anchorCtr="0">
            <a:noAutofit/>
          </a:bodyPr>
          <a:lstStyle>
            <a:lvl1pPr marL="457200" lvl="0" indent="-431800" algn="l">
              <a:lnSpc>
                <a:spcPct val="100000"/>
              </a:lnSpc>
              <a:spcBef>
                <a:spcPts val="700"/>
              </a:spcBef>
              <a:spcAft>
                <a:spcPts val="0"/>
              </a:spcAft>
              <a:buClr>
                <a:schemeClr val="dk1"/>
              </a:buClr>
              <a:buSzPts val="3200"/>
              <a:buChar char="•"/>
              <a:defRPr sz="3200"/>
            </a:lvl1pPr>
            <a:lvl2pPr marL="914400" lvl="1" indent="-406400" algn="l">
              <a:lnSpc>
                <a:spcPct val="100000"/>
              </a:lnSpc>
              <a:spcBef>
                <a:spcPts val="600"/>
              </a:spcBef>
              <a:spcAft>
                <a:spcPts val="0"/>
              </a:spcAft>
              <a:buClr>
                <a:schemeClr val="dk1"/>
              </a:buClr>
              <a:buSzPts val="2800"/>
              <a:buChar char="–"/>
              <a:defRPr sz="2800"/>
            </a:lvl2pPr>
            <a:lvl3pPr marL="1371600" lvl="2" indent="-381000" algn="l">
              <a:lnSpc>
                <a:spcPct val="100000"/>
              </a:lnSpc>
              <a:spcBef>
                <a:spcPts val="600"/>
              </a:spcBef>
              <a:spcAft>
                <a:spcPts val="0"/>
              </a:spcAft>
              <a:buClr>
                <a:schemeClr val="dk1"/>
              </a:buClr>
              <a:buSzPts val="2400"/>
              <a:buChar char="•"/>
              <a:defRPr sz="2400"/>
            </a:lvl3pPr>
            <a:lvl4pPr marL="1828800" lvl="3" indent="-355600" algn="l">
              <a:lnSpc>
                <a:spcPct val="100000"/>
              </a:lnSpc>
              <a:spcBef>
                <a:spcPts val="500"/>
              </a:spcBef>
              <a:spcAft>
                <a:spcPts val="0"/>
              </a:spcAft>
              <a:buClr>
                <a:schemeClr val="dk1"/>
              </a:buClr>
              <a:buSzPts val="2000"/>
              <a:buChar char="–"/>
              <a:defRPr sz="2000"/>
            </a:lvl4pPr>
            <a:lvl5pPr marL="2286000" lvl="4" indent="-355600" algn="l">
              <a:lnSpc>
                <a:spcPct val="100000"/>
              </a:lnSpc>
              <a:spcBef>
                <a:spcPts val="500"/>
              </a:spcBef>
              <a:spcAft>
                <a:spcPts val="0"/>
              </a:spcAft>
              <a:buClr>
                <a:schemeClr val="dk1"/>
              </a:buClr>
              <a:buSzPts val="2000"/>
              <a:buChar char="»"/>
              <a:defRPr sz="2000"/>
            </a:lvl5pPr>
            <a:lvl6pPr marL="2743200" lvl="5" indent="-355600" algn="l">
              <a:lnSpc>
                <a:spcPct val="100000"/>
              </a:lnSpc>
              <a:spcBef>
                <a:spcPts val="500"/>
              </a:spcBef>
              <a:spcAft>
                <a:spcPts val="0"/>
              </a:spcAft>
              <a:buClr>
                <a:schemeClr val="dk1"/>
              </a:buClr>
              <a:buSzPts val="2000"/>
              <a:buChar char="»"/>
              <a:defRPr sz="2000"/>
            </a:lvl6pPr>
            <a:lvl7pPr marL="3200400" lvl="6" indent="-355600" algn="l">
              <a:lnSpc>
                <a:spcPct val="100000"/>
              </a:lnSpc>
              <a:spcBef>
                <a:spcPts val="500"/>
              </a:spcBef>
              <a:spcAft>
                <a:spcPts val="0"/>
              </a:spcAft>
              <a:buClr>
                <a:schemeClr val="dk1"/>
              </a:buClr>
              <a:buSzPts val="2000"/>
              <a:buChar char="»"/>
              <a:defRPr sz="2000"/>
            </a:lvl7pPr>
            <a:lvl8pPr marL="3657600" lvl="7" indent="-355600" algn="l">
              <a:lnSpc>
                <a:spcPct val="100000"/>
              </a:lnSpc>
              <a:spcBef>
                <a:spcPts val="500"/>
              </a:spcBef>
              <a:spcAft>
                <a:spcPts val="0"/>
              </a:spcAft>
              <a:buClr>
                <a:schemeClr val="dk1"/>
              </a:buClr>
              <a:buSzPts val="2000"/>
              <a:buChar char="»"/>
              <a:defRPr sz="2000"/>
            </a:lvl8pPr>
            <a:lvl9pPr marL="4114800" lvl="8" indent="-355600" algn="l">
              <a:lnSpc>
                <a:spcPct val="100000"/>
              </a:lnSpc>
              <a:spcBef>
                <a:spcPts val="500"/>
              </a:spcBef>
              <a:spcAft>
                <a:spcPts val="0"/>
              </a:spcAft>
              <a:buClr>
                <a:schemeClr val="dk1"/>
              </a:buClr>
              <a:buSzPts val="2000"/>
              <a:buChar char="»"/>
              <a:defRPr sz="2000"/>
            </a:lvl9pPr>
          </a:lstStyle>
          <a:p>
            <a:endParaRPr/>
          </a:p>
        </p:txBody>
      </p:sp>
      <p:sp>
        <p:nvSpPr>
          <p:cNvPr id="108" name="Google Shape;108;p52"/>
          <p:cNvSpPr txBox="1">
            <a:spLocks noGrp="1"/>
          </p:cNvSpPr>
          <p:nvPr>
            <p:ph type="body" idx="2"/>
          </p:nvPr>
        </p:nvSpPr>
        <p:spPr>
          <a:xfrm>
            <a:off x="457200" y="1435100"/>
            <a:ext cx="3008313" cy="4691063"/>
          </a:xfrm>
          <a:prstGeom prst="rect">
            <a:avLst/>
          </a:prstGeom>
          <a:noFill/>
          <a:ln>
            <a:noFill/>
          </a:ln>
        </p:spPr>
        <p:txBody>
          <a:bodyPr spcFirstLastPara="1" wrap="square" lIns="50800" tIns="50800" rIns="91425" bIns="50800" anchor="t" anchorCtr="0">
            <a:noAutofit/>
          </a:bodyPr>
          <a:lstStyle>
            <a:lvl1pPr marL="457200" lvl="0" indent="-228600" algn="l">
              <a:lnSpc>
                <a:spcPct val="100000"/>
              </a:lnSpc>
              <a:spcBef>
                <a:spcPts val="700"/>
              </a:spcBef>
              <a:spcAft>
                <a:spcPts val="0"/>
              </a:spcAft>
              <a:buClr>
                <a:schemeClr val="dk1"/>
              </a:buClr>
              <a:buSzPts val="1400"/>
              <a:buNone/>
              <a:defRPr sz="1400"/>
            </a:lvl1pPr>
            <a:lvl2pPr marL="914400" lvl="1" indent="-228600" algn="l">
              <a:lnSpc>
                <a:spcPct val="100000"/>
              </a:lnSpc>
              <a:spcBef>
                <a:spcPts val="600"/>
              </a:spcBef>
              <a:spcAft>
                <a:spcPts val="0"/>
              </a:spcAft>
              <a:buClr>
                <a:schemeClr val="dk1"/>
              </a:buClr>
              <a:buSzPts val="1200"/>
              <a:buNone/>
              <a:defRPr sz="1200"/>
            </a:lvl2pPr>
            <a:lvl3pPr marL="1371600" lvl="2" indent="-228600" algn="l">
              <a:lnSpc>
                <a:spcPct val="100000"/>
              </a:lnSpc>
              <a:spcBef>
                <a:spcPts val="600"/>
              </a:spcBef>
              <a:spcAft>
                <a:spcPts val="0"/>
              </a:spcAft>
              <a:buClr>
                <a:schemeClr val="dk1"/>
              </a:buClr>
              <a:buSzPts val="1000"/>
              <a:buNone/>
              <a:defRPr sz="1000"/>
            </a:lvl3pPr>
            <a:lvl4pPr marL="1828800" lvl="3" indent="-228600" algn="l">
              <a:lnSpc>
                <a:spcPct val="100000"/>
              </a:lnSpc>
              <a:spcBef>
                <a:spcPts val="500"/>
              </a:spcBef>
              <a:spcAft>
                <a:spcPts val="0"/>
              </a:spcAft>
              <a:buClr>
                <a:schemeClr val="dk1"/>
              </a:buClr>
              <a:buSzPts val="900"/>
              <a:buNone/>
              <a:defRPr sz="900"/>
            </a:lvl4pPr>
            <a:lvl5pPr marL="2286000" lvl="4" indent="-228600" algn="l">
              <a:lnSpc>
                <a:spcPct val="100000"/>
              </a:lnSpc>
              <a:spcBef>
                <a:spcPts val="500"/>
              </a:spcBef>
              <a:spcAft>
                <a:spcPts val="0"/>
              </a:spcAft>
              <a:buClr>
                <a:schemeClr val="dk1"/>
              </a:buClr>
              <a:buSzPts val="900"/>
              <a:buNone/>
              <a:defRPr sz="900"/>
            </a:lvl5pPr>
            <a:lvl6pPr marL="2743200" lvl="5" indent="-228600" algn="l">
              <a:lnSpc>
                <a:spcPct val="100000"/>
              </a:lnSpc>
              <a:spcBef>
                <a:spcPts val="500"/>
              </a:spcBef>
              <a:spcAft>
                <a:spcPts val="0"/>
              </a:spcAft>
              <a:buClr>
                <a:schemeClr val="dk1"/>
              </a:buClr>
              <a:buSzPts val="900"/>
              <a:buNone/>
              <a:defRPr sz="900"/>
            </a:lvl6pPr>
            <a:lvl7pPr marL="3200400" lvl="6" indent="-228600" algn="l">
              <a:lnSpc>
                <a:spcPct val="100000"/>
              </a:lnSpc>
              <a:spcBef>
                <a:spcPts val="500"/>
              </a:spcBef>
              <a:spcAft>
                <a:spcPts val="0"/>
              </a:spcAft>
              <a:buClr>
                <a:schemeClr val="dk1"/>
              </a:buClr>
              <a:buSzPts val="900"/>
              <a:buNone/>
              <a:defRPr sz="900"/>
            </a:lvl7pPr>
            <a:lvl8pPr marL="3657600" lvl="7" indent="-228600" algn="l">
              <a:lnSpc>
                <a:spcPct val="100000"/>
              </a:lnSpc>
              <a:spcBef>
                <a:spcPts val="500"/>
              </a:spcBef>
              <a:spcAft>
                <a:spcPts val="0"/>
              </a:spcAft>
              <a:buClr>
                <a:schemeClr val="dk1"/>
              </a:buClr>
              <a:buSzPts val="900"/>
              <a:buNone/>
              <a:defRPr sz="900"/>
            </a:lvl8pPr>
            <a:lvl9pPr marL="4114800" lvl="8" indent="-228600" algn="l">
              <a:lnSpc>
                <a:spcPct val="100000"/>
              </a:lnSpc>
              <a:spcBef>
                <a:spcPts val="500"/>
              </a:spcBef>
              <a:spcAft>
                <a:spcPts val="0"/>
              </a:spcAft>
              <a:buClr>
                <a:schemeClr val="dk1"/>
              </a:buClr>
              <a:buSzPts val="900"/>
              <a:buNone/>
              <a:defRPr sz="900"/>
            </a:lvl9pPr>
          </a:lstStyle>
          <a:p>
            <a:endParaRPr/>
          </a:p>
        </p:txBody>
      </p:sp>
      <p:sp>
        <p:nvSpPr>
          <p:cNvPr id="109" name="Google Shape;109;p52"/>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110"/>
        <p:cNvGrpSpPr/>
        <p:nvPr/>
      </p:nvGrpSpPr>
      <p:grpSpPr>
        <a:xfrm>
          <a:off x="0" y="0"/>
          <a:ext cx="0" cy="0"/>
          <a:chOff x="0" y="0"/>
          <a:chExt cx="0" cy="0"/>
        </a:xfrm>
      </p:grpSpPr>
      <p:sp>
        <p:nvSpPr>
          <p:cNvPr id="111" name="Google Shape;111;p53"/>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112"/>
        <p:cNvGrpSpPr/>
        <p:nvPr/>
      </p:nvGrpSpPr>
      <p:grpSpPr>
        <a:xfrm>
          <a:off x="0" y="0"/>
          <a:ext cx="0" cy="0"/>
          <a:chOff x="0" y="0"/>
          <a:chExt cx="0" cy="0"/>
        </a:xfrm>
      </p:grpSpPr>
      <p:sp>
        <p:nvSpPr>
          <p:cNvPr id="113" name="Google Shape;113;p54"/>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4" name="Google Shape;114;p54"/>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37"/>
        <p:cNvGrpSpPr/>
        <p:nvPr/>
      </p:nvGrpSpPr>
      <p:grpSpPr>
        <a:xfrm>
          <a:off x="0" y="0"/>
          <a:ext cx="0" cy="0"/>
          <a:chOff x="0" y="0"/>
          <a:chExt cx="0" cy="0"/>
        </a:xfrm>
      </p:grpSpPr>
      <p:sp>
        <p:nvSpPr>
          <p:cNvPr id="38" name="Google Shape;38;p32"/>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9" name="Google Shape;39;p32"/>
          <p:cNvSpPr txBox="1">
            <a:spLocks noGrp="1"/>
          </p:cNvSpPr>
          <p:nvPr>
            <p:ph type="body" idx="1"/>
          </p:nvPr>
        </p:nvSpPr>
        <p:spPr>
          <a:xfrm>
            <a:off x="457200" y="1600200"/>
            <a:ext cx="8229600" cy="5257800"/>
          </a:xfrm>
          <a:prstGeom prst="rect">
            <a:avLst/>
          </a:prstGeom>
          <a:noFill/>
          <a:ln>
            <a:noFill/>
          </a:ln>
        </p:spPr>
        <p:txBody>
          <a:bodyPr spcFirstLastPara="1" wrap="square" lIns="50800" tIns="50800" rIns="91425" bIns="50800" anchor="t" anchorCtr="0">
            <a:noAutofit/>
          </a:bodyPr>
          <a:lstStyle>
            <a:lvl1pPr marL="457200" lvl="0" indent="-342900" algn="l">
              <a:lnSpc>
                <a:spcPct val="100000"/>
              </a:lnSpc>
              <a:spcBef>
                <a:spcPts val="7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40" name="Google Shape;40;p32"/>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115"/>
        <p:cNvGrpSpPr/>
        <p:nvPr/>
      </p:nvGrpSpPr>
      <p:grpSpPr>
        <a:xfrm>
          <a:off x="0" y="0"/>
          <a:ext cx="0" cy="0"/>
          <a:chOff x="0" y="0"/>
          <a:chExt cx="0" cy="0"/>
        </a:xfrm>
      </p:grpSpPr>
      <p:sp>
        <p:nvSpPr>
          <p:cNvPr id="116" name="Google Shape;116;p55"/>
          <p:cNvSpPr txBox="1">
            <a:spLocks noGrp="1"/>
          </p:cNvSpPr>
          <p:nvPr>
            <p:ph type="title"/>
          </p:nvPr>
        </p:nvSpPr>
        <p:spPr>
          <a:xfrm>
            <a:off x="457200" y="274638"/>
            <a:ext cx="8229600" cy="1143000"/>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7" name="Google Shape;117;p55"/>
          <p:cNvSpPr txBox="1">
            <a:spLocks noGrp="1"/>
          </p:cNvSpPr>
          <p:nvPr>
            <p:ph type="body" idx="1"/>
          </p:nvPr>
        </p:nvSpPr>
        <p:spPr>
          <a:xfrm>
            <a:off x="457200" y="1535113"/>
            <a:ext cx="4040188" cy="639762"/>
          </a:xfrm>
          <a:prstGeom prst="rect">
            <a:avLst/>
          </a:prstGeom>
          <a:noFill/>
          <a:ln>
            <a:noFill/>
          </a:ln>
        </p:spPr>
        <p:txBody>
          <a:bodyPr spcFirstLastPara="1" wrap="square" lIns="50800" tIns="50800" rIns="91425" bIns="50800" anchor="b" anchorCtr="0">
            <a:noAutofit/>
          </a:bodyPr>
          <a:lstStyle>
            <a:lvl1pPr marL="457200" lvl="0" indent="-228600" algn="l">
              <a:lnSpc>
                <a:spcPct val="100000"/>
              </a:lnSpc>
              <a:spcBef>
                <a:spcPts val="700"/>
              </a:spcBef>
              <a:spcAft>
                <a:spcPts val="0"/>
              </a:spcAft>
              <a:buClr>
                <a:schemeClr val="dk1"/>
              </a:buClr>
              <a:buSzPts val="2400"/>
              <a:buNone/>
              <a:defRPr sz="2400" b="1"/>
            </a:lvl1pPr>
            <a:lvl2pPr marL="914400" lvl="1" indent="-228600" algn="l">
              <a:lnSpc>
                <a:spcPct val="100000"/>
              </a:lnSpc>
              <a:spcBef>
                <a:spcPts val="600"/>
              </a:spcBef>
              <a:spcAft>
                <a:spcPts val="0"/>
              </a:spcAft>
              <a:buClr>
                <a:schemeClr val="dk1"/>
              </a:buClr>
              <a:buSzPts val="2000"/>
              <a:buNone/>
              <a:defRPr sz="2000" b="1"/>
            </a:lvl2pPr>
            <a:lvl3pPr marL="1371600" lvl="2" indent="-228600" algn="l">
              <a:lnSpc>
                <a:spcPct val="100000"/>
              </a:lnSpc>
              <a:spcBef>
                <a:spcPts val="6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100000"/>
              </a:lnSpc>
              <a:spcBef>
                <a:spcPts val="500"/>
              </a:spcBef>
              <a:spcAft>
                <a:spcPts val="0"/>
              </a:spcAft>
              <a:buClr>
                <a:schemeClr val="dk1"/>
              </a:buClr>
              <a:buSzPts val="1600"/>
              <a:buNone/>
              <a:defRPr sz="1600" b="1"/>
            </a:lvl6pPr>
            <a:lvl7pPr marL="3200400" lvl="6" indent="-228600" algn="l">
              <a:lnSpc>
                <a:spcPct val="100000"/>
              </a:lnSpc>
              <a:spcBef>
                <a:spcPts val="500"/>
              </a:spcBef>
              <a:spcAft>
                <a:spcPts val="0"/>
              </a:spcAft>
              <a:buClr>
                <a:schemeClr val="dk1"/>
              </a:buClr>
              <a:buSzPts val="1600"/>
              <a:buNone/>
              <a:defRPr sz="1600" b="1"/>
            </a:lvl7pPr>
            <a:lvl8pPr marL="3657600" lvl="7" indent="-228600" algn="l">
              <a:lnSpc>
                <a:spcPct val="100000"/>
              </a:lnSpc>
              <a:spcBef>
                <a:spcPts val="500"/>
              </a:spcBef>
              <a:spcAft>
                <a:spcPts val="0"/>
              </a:spcAft>
              <a:buClr>
                <a:schemeClr val="dk1"/>
              </a:buClr>
              <a:buSzPts val="1600"/>
              <a:buNone/>
              <a:defRPr sz="1600" b="1"/>
            </a:lvl8pPr>
            <a:lvl9pPr marL="4114800" lvl="8" indent="-228600" algn="l">
              <a:lnSpc>
                <a:spcPct val="100000"/>
              </a:lnSpc>
              <a:spcBef>
                <a:spcPts val="500"/>
              </a:spcBef>
              <a:spcAft>
                <a:spcPts val="0"/>
              </a:spcAft>
              <a:buClr>
                <a:schemeClr val="dk1"/>
              </a:buClr>
              <a:buSzPts val="1600"/>
              <a:buNone/>
              <a:defRPr sz="1600" b="1"/>
            </a:lvl9pPr>
          </a:lstStyle>
          <a:p>
            <a:endParaRPr/>
          </a:p>
        </p:txBody>
      </p:sp>
      <p:sp>
        <p:nvSpPr>
          <p:cNvPr id="118" name="Google Shape;118;p55"/>
          <p:cNvSpPr txBox="1">
            <a:spLocks noGrp="1"/>
          </p:cNvSpPr>
          <p:nvPr>
            <p:ph type="body" idx="2"/>
          </p:nvPr>
        </p:nvSpPr>
        <p:spPr>
          <a:xfrm>
            <a:off x="457200" y="2174875"/>
            <a:ext cx="4040188" cy="3951288"/>
          </a:xfrm>
          <a:prstGeom prst="rect">
            <a:avLst/>
          </a:prstGeom>
          <a:noFill/>
          <a:ln>
            <a:noFill/>
          </a:ln>
        </p:spPr>
        <p:txBody>
          <a:bodyPr spcFirstLastPara="1" wrap="square" lIns="50800" tIns="50800" rIns="91425" bIns="50800" anchor="t" anchorCtr="0">
            <a:noAutofit/>
          </a:bodyPr>
          <a:lstStyle>
            <a:lvl1pPr marL="457200" lvl="0" indent="-381000" algn="l">
              <a:lnSpc>
                <a:spcPct val="100000"/>
              </a:lnSpc>
              <a:spcBef>
                <a:spcPts val="700"/>
              </a:spcBef>
              <a:spcAft>
                <a:spcPts val="0"/>
              </a:spcAft>
              <a:buClr>
                <a:schemeClr val="dk1"/>
              </a:buClr>
              <a:buSzPts val="2400"/>
              <a:buChar char="•"/>
              <a:defRPr sz="2400"/>
            </a:lvl1pPr>
            <a:lvl2pPr marL="914400" lvl="1" indent="-355600" algn="l">
              <a:lnSpc>
                <a:spcPct val="100000"/>
              </a:lnSpc>
              <a:spcBef>
                <a:spcPts val="600"/>
              </a:spcBef>
              <a:spcAft>
                <a:spcPts val="0"/>
              </a:spcAft>
              <a:buClr>
                <a:schemeClr val="dk1"/>
              </a:buClr>
              <a:buSzPts val="2000"/>
              <a:buChar char="–"/>
              <a:defRPr sz="2000"/>
            </a:lvl2pPr>
            <a:lvl3pPr marL="1371600" lvl="2" indent="-342900" algn="l">
              <a:lnSpc>
                <a:spcPct val="100000"/>
              </a:lnSpc>
              <a:spcBef>
                <a:spcPts val="600"/>
              </a:spcBef>
              <a:spcAft>
                <a:spcPts val="0"/>
              </a:spcAft>
              <a:buClr>
                <a:schemeClr val="dk1"/>
              </a:buClr>
              <a:buSzPts val="1800"/>
              <a:buChar char="•"/>
              <a:defRPr sz="1800"/>
            </a:lvl3pPr>
            <a:lvl4pPr marL="1828800" lvl="3" indent="-330200" algn="l">
              <a:lnSpc>
                <a:spcPct val="100000"/>
              </a:lnSpc>
              <a:spcBef>
                <a:spcPts val="500"/>
              </a:spcBef>
              <a:spcAft>
                <a:spcPts val="0"/>
              </a:spcAft>
              <a:buClr>
                <a:schemeClr val="dk1"/>
              </a:buClr>
              <a:buSzPts val="1600"/>
              <a:buChar char="–"/>
              <a:defRPr sz="1600"/>
            </a:lvl4pPr>
            <a:lvl5pPr marL="2286000" lvl="4" indent="-330200" algn="l">
              <a:lnSpc>
                <a:spcPct val="100000"/>
              </a:lnSpc>
              <a:spcBef>
                <a:spcPts val="500"/>
              </a:spcBef>
              <a:spcAft>
                <a:spcPts val="0"/>
              </a:spcAft>
              <a:buClr>
                <a:schemeClr val="dk1"/>
              </a:buClr>
              <a:buSzPts val="1600"/>
              <a:buChar char="»"/>
              <a:defRPr sz="1600"/>
            </a:lvl5pPr>
            <a:lvl6pPr marL="2743200" lvl="5" indent="-330200" algn="l">
              <a:lnSpc>
                <a:spcPct val="100000"/>
              </a:lnSpc>
              <a:spcBef>
                <a:spcPts val="500"/>
              </a:spcBef>
              <a:spcAft>
                <a:spcPts val="0"/>
              </a:spcAft>
              <a:buClr>
                <a:schemeClr val="dk1"/>
              </a:buClr>
              <a:buSzPts val="1600"/>
              <a:buChar char="»"/>
              <a:defRPr sz="1600"/>
            </a:lvl6pPr>
            <a:lvl7pPr marL="3200400" lvl="6" indent="-330200" algn="l">
              <a:lnSpc>
                <a:spcPct val="100000"/>
              </a:lnSpc>
              <a:spcBef>
                <a:spcPts val="500"/>
              </a:spcBef>
              <a:spcAft>
                <a:spcPts val="0"/>
              </a:spcAft>
              <a:buClr>
                <a:schemeClr val="dk1"/>
              </a:buClr>
              <a:buSzPts val="1600"/>
              <a:buChar char="»"/>
              <a:defRPr sz="1600"/>
            </a:lvl7pPr>
            <a:lvl8pPr marL="3657600" lvl="7" indent="-330200" algn="l">
              <a:lnSpc>
                <a:spcPct val="100000"/>
              </a:lnSpc>
              <a:spcBef>
                <a:spcPts val="500"/>
              </a:spcBef>
              <a:spcAft>
                <a:spcPts val="0"/>
              </a:spcAft>
              <a:buClr>
                <a:schemeClr val="dk1"/>
              </a:buClr>
              <a:buSzPts val="1600"/>
              <a:buChar char="»"/>
              <a:defRPr sz="1600"/>
            </a:lvl8pPr>
            <a:lvl9pPr marL="4114800" lvl="8" indent="-330200" algn="l">
              <a:lnSpc>
                <a:spcPct val="100000"/>
              </a:lnSpc>
              <a:spcBef>
                <a:spcPts val="500"/>
              </a:spcBef>
              <a:spcAft>
                <a:spcPts val="0"/>
              </a:spcAft>
              <a:buClr>
                <a:schemeClr val="dk1"/>
              </a:buClr>
              <a:buSzPts val="1600"/>
              <a:buChar char="»"/>
              <a:defRPr sz="1600"/>
            </a:lvl9pPr>
          </a:lstStyle>
          <a:p>
            <a:endParaRPr/>
          </a:p>
        </p:txBody>
      </p:sp>
      <p:sp>
        <p:nvSpPr>
          <p:cNvPr id="119" name="Google Shape;119;p55"/>
          <p:cNvSpPr txBox="1">
            <a:spLocks noGrp="1"/>
          </p:cNvSpPr>
          <p:nvPr>
            <p:ph type="body" idx="3"/>
          </p:nvPr>
        </p:nvSpPr>
        <p:spPr>
          <a:xfrm>
            <a:off x="4645025" y="1535113"/>
            <a:ext cx="4041775" cy="639762"/>
          </a:xfrm>
          <a:prstGeom prst="rect">
            <a:avLst/>
          </a:prstGeom>
          <a:noFill/>
          <a:ln>
            <a:noFill/>
          </a:ln>
        </p:spPr>
        <p:txBody>
          <a:bodyPr spcFirstLastPara="1" wrap="square" lIns="50800" tIns="50800" rIns="91425" bIns="50800" anchor="b" anchorCtr="0">
            <a:noAutofit/>
          </a:bodyPr>
          <a:lstStyle>
            <a:lvl1pPr marL="457200" lvl="0" indent="-228600" algn="l">
              <a:lnSpc>
                <a:spcPct val="100000"/>
              </a:lnSpc>
              <a:spcBef>
                <a:spcPts val="700"/>
              </a:spcBef>
              <a:spcAft>
                <a:spcPts val="0"/>
              </a:spcAft>
              <a:buClr>
                <a:schemeClr val="dk1"/>
              </a:buClr>
              <a:buSzPts val="2400"/>
              <a:buNone/>
              <a:defRPr sz="2400" b="1"/>
            </a:lvl1pPr>
            <a:lvl2pPr marL="914400" lvl="1" indent="-228600" algn="l">
              <a:lnSpc>
                <a:spcPct val="100000"/>
              </a:lnSpc>
              <a:spcBef>
                <a:spcPts val="600"/>
              </a:spcBef>
              <a:spcAft>
                <a:spcPts val="0"/>
              </a:spcAft>
              <a:buClr>
                <a:schemeClr val="dk1"/>
              </a:buClr>
              <a:buSzPts val="2000"/>
              <a:buNone/>
              <a:defRPr sz="2000" b="1"/>
            </a:lvl2pPr>
            <a:lvl3pPr marL="1371600" lvl="2" indent="-228600" algn="l">
              <a:lnSpc>
                <a:spcPct val="100000"/>
              </a:lnSpc>
              <a:spcBef>
                <a:spcPts val="6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100000"/>
              </a:lnSpc>
              <a:spcBef>
                <a:spcPts val="500"/>
              </a:spcBef>
              <a:spcAft>
                <a:spcPts val="0"/>
              </a:spcAft>
              <a:buClr>
                <a:schemeClr val="dk1"/>
              </a:buClr>
              <a:buSzPts val="1600"/>
              <a:buNone/>
              <a:defRPr sz="1600" b="1"/>
            </a:lvl6pPr>
            <a:lvl7pPr marL="3200400" lvl="6" indent="-228600" algn="l">
              <a:lnSpc>
                <a:spcPct val="100000"/>
              </a:lnSpc>
              <a:spcBef>
                <a:spcPts val="500"/>
              </a:spcBef>
              <a:spcAft>
                <a:spcPts val="0"/>
              </a:spcAft>
              <a:buClr>
                <a:schemeClr val="dk1"/>
              </a:buClr>
              <a:buSzPts val="1600"/>
              <a:buNone/>
              <a:defRPr sz="1600" b="1"/>
            </a:lvl7pPr>
            <a:lvl8pPr marL="3657600" lvl="7" indent="-228600" algn="l">
              <a:lnSpc>
                <a:spcPct val="100000"/>
              </a:lnSpc>
              <a:spcBef>
                <a:spcPts val="500"/>
              </a:spcBef>
              <a:spcAft>
                <a:spcPts val="0"/>
              </a:spcAft>
              <a:buClr>
                <a:schemeClr val="dk1"/>
              </a:buClr>
              <a:buSzPts val="1600"/>
              <a:buNone/>
              <a:defRPr sz="1600" b="1"/>
            </a:lvl8pPr>
            <a:lvl9pPr marL="4114800" lvl="8" indent="-228600" algn="l">
              <a:lnSpc>
                <a:spcPct val="100000"/>
              </a:lnSpc>
              <a:spcBef>
                <a:spcPts val="500"/>
              </a:spcBef>
              <a:spcAft>
                <a:spcPts val="0"/>
              </a:spcAft>
              <a:buClr>
                <a:schemeClr val="dk1"/>
              </a:buClr>
              <a:buSzPts val="1600"/>
              <a:buNone/>
              <a:defRPr sz="1600" b="1"/>
            </a:lvl9pPr>
          </a:lstStyle>
          <a:p>
            <a:endParaRPr/>
          </a:p>
        </p:txBody>
      </p:sp>
      <p:sp>
        <p:nvSpPr>
          <p:cNvPr id="120" name="Google Shape;120;p55"/>
          <p:cNvSpPr txBox="1">
            <a:spLocks noGrp="1"/>
          </p:cNvSpPr>
          <p:nvPr>
            <p:ph type="body" idx="4"/>
          </p:nvPr>
        </p:nvSpPr>
        <p:spPr>
          <a:xfrm>
            <a:off x="4645025" y="2174875"/>
            <a:ext cx="4041775" cy="3951288"/>
          </a:xfrm>
          <a:prstGeom prst="rect">
            <a:avLst/>
          </a:prstGeom>
          <a:noFill/>
          <a:ln>
            <a:noFill/>
          </a:ln>
        </p:spPr>
        <p:txBody>
          <a:bodyPr spcFirstLastPara="1" wrap="square" lIns="50800" tIns="50800" rIns="91425" bIns="50800" anchor="t" anchorCtr="0">
            <a:noAutofit/>
          </a:bodyPr>
          <a:lstStyle>
            <a:lvl1pPr marL="457200" lvl="0" indent="-381000" algn="l">
              <a:lnSpc>
                <a:spcPct val="100000"/>
              </a:lnSpc>
              <a:spcBef>
                <a:spcPts val="700"/>
              </a:spcBef>
              <a:spcAft>
                <a:spcPts val="0"/>
              </a:spcAft>
              <a:buClr>
                <a:schemeClr val="dk1"/>
              </a:buClr>
              <a:buSzPts val="2400"/>
              <a:buChar char="•"/>
              <a:defRPr sz="2400"/>
            </a:lvl1pPr>
            <a:lvl2pPr marL="914400" lvl="1" indent="-355600" algn="l">
              <a:lnSpc>
                <a:spcPct val="100000"/>
              </a:lnSpc>
              <a:spcBef>
                <a:spcPts val="600"/>
              </a:spcBef>
              <a:spcAft>
                <a:spcPts val="0"/>
              </a:spcAft>
              <a:buClr>
                <a:schemeClr val="dk1"/>
              </a:buClr>
              <a:buSzPts val="2000"/>
              <a:buChar char="–"/>
              <a:defRPr sz="2000"/>
            </a:lvl2pPr>
            <a:lvl3pPr marL="1371600" lvl="2" indent="-342900" algn="l">
              <a:lnSpc>
                <a:spcPct val="100000"/>
              </a:lnSpc>
              <a:spcBef>
                <a:spcPts val="600"/>
              </a:spcBef>
              <a:spcAft>
                <a:spcPts val="0"/>
              </a:spcAft>
              <a:buClr>
                <a:schemeClr val="dk1"/>
              </a:buClr>
              <a:buSzPts val="1800"/>
              <a:buChar char="•"/>
              <a:defRPr sz="1800"/>
            </a:lvl3pPr>
            <a:lvl4pPr marL="1828800" lvl="3" indent="-330200" algn="l">
              <a:lnSpc>
                <a:spcPct val="100000"/>
              </a:lnSpc>
              <a:spcBef>
                <a:spcPts val="500"/>
              </a:spcBef>
              <a:spcAft>
                <a:spcPts val="0"/>
              </a:spcAft>
              <a:buClr>
                <a:schemeClr val="dk1"/>
              </a:buClr>
              <a:buSzPts val="1600"/>
              <a:buChar char="–"/>
              <a:defRPr sz="1600"/>
            </a:lvl4pPr>
            <a:lvl5pPr marL="2286000" lvl="4" indent="-330200" algn="l">
              <a:lnSpc>
                <a:spcPct val="100000"/>
              </a:lnSpc>
              <a:spcBef>
                <a:spcPts val="500"/>
              </a:spcBef>
              <a:spcAft>
                <a:spcPts val="0"/>
              </a:spcAft>
              <a:buClr>
                <a:schemeClr val="dk1"/>
              </a:buClr>
              <a:buSzPts val="1600"/>
              <a:buChar char="»"/>
              <a:defRPr sz="1600"/>
            </a:lvl5pPr>
            <a:lvl6pPr marL="2743200" lvl="5" indent="-330200" algn="l">
              <a:lnSpc>
                <a:spcPct val="100000"/>
              </a:lnSpc>
              <a:spcBef>
                <a:spcPts val="500"/>
              </a:spcBef>
              <a:spcAft>
                <a:spcPts val="0"/>
              </a:spcAft>
              <a:buClr>
                <a:schemeClr val="dk1"/>
              </a:buClr>
              <a:buSzPts val="1600"/>
              <a:buChar char="»"/>
              <a:defRPr sz="1600"/>
            </a:lvl6pPr>
            <a:lvl7pPr marL="3200400" lvl="6" indent="-330200" algn="l">
              <a:lnSpc>
                <a:spcPct val="100000"/>
              </a:lnSpc>
              <a:spcBef>
                <a:spcPts val="500"/>
              </a:spcBef>
              <a:spcAft>
                <a:spcPts val="0"/>
              </a:spcAft>
              <a:buClr>
                <a:schemeClr val="dk1"/>
              </a:buClr>
              <a:buSzPts val="1600"/>
              <a:buChar char="»"/>
              <a:defRPr sz="1600"/>
            </a:lvl7pPr>
            <a:lvl8pPr marL="3657600" lvl="7" indent="-330200" algn="l">
              <a:lnSpc>
                <a:spcPct val="100000"/>
              </a:lnSpc>
              <a:spcBef>
                <a:spcPts val="500"/>
              </a:spcBef>
              <a:spcAft>
                <a:spcPts val="0"/>
              </a:spcAft>
              <a:buClr>
                <a:schemeClr val="dk1"/>
              </a:buClr>
              <a:buSzPts val="1600"/>
              <a:buChar char="»"/>
              <a:defRPr sz="1600"/>
            </a:lvl8pPr>
            <a:lvl9pPr marL="4114800" lvl="8" indent="-330200" algn="l">
              <a:lnSpc>
                <a:spcPct val="100000"/>
              </a:lnSpc>
              <a:spcBef>
                <a:spcPts val="500"/>
              </a:spcBef>
              <a:spcAft>
                <a:spcPts val="0"/>
              </a:spcAft>
              <a:buClr>
                <a:schemeClr val="dk1"/>
              </a:buClr>
              <a:buSzPts val="1600"/>
              <a:buChar char="»"/>
              <a:defRPr sz="1600"/>
            </a:lvl9pPr>
          </a:lstStyle>
          <a:p>
            <a:endParaRPr/>
          </a:p>
        </p:txBody>
      </p:sp>
      <p:sp>
        <p:nvSpPr>
          <p:cNvPr id="121" name="Google Shape;121;p55"/>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122"/>
        <p:cNvGrpSpPr/>
        <p:nvPr/>
      </p:nvGrpSpPr>
      <p:grpSpPr>
        <a:xfrm>
          <a:off x="0" y="0"/>
          <a:ext cx="0" cy="0"/>
          <a:chOff x="0" y="0"/>
          <a:chExt cx="0" cy="0"/>
        </a:xfrm>
      </p:grpSpPr>
      <p:sp>
        <p:nvSpPr>
          <p:cNvPr id="123" name="Google Shape;123;p56"/>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24" name="Google Shape;124;p56"/>
          <p:cNvSpPr txBox="1">
            <a:spLocks noGrp="1"/>
          </p:cNvSpPr>
          <p:nvPr>
            <p:ph type="body" idx="1"/>
          </p:nvPr>
        </p:nvSpPr>
        <p:spPr>
          <a:xfrm>
            <a:off x="457200" y="1600200"/>
            <a:ext cx="4038600" cy="5257800"/>
          </a:xfrm>
          <a:prstGeom prst="rect">
            <a:avLst/>
          </a:prstGeom>
          <a:noFill/>
          <a:ln>
            <a:noFill/>
          </a:ln>
        </p:spPr>
        <p:txBody>
          <a:bodyPr spcFirstLastPara="1" wrap="square" lIns="50800" tIns="50800" rIns="91425" bIns="50800" anchor="t" anchorCtr="0">
            <a:noAutofit/>
          </a:bodyPr>
          <a:lstStyle>
            <a:lvl1pPr marL="457200" lvl="0" indent="-406400" algn="l">
              <a:lnSpc>
                <a:spcPct val="100000"/>
              </a:lnSpc>
              <a:spcBef>
                <a:spcPts val="700"/>
              </a:spcBef>
              <a:spcAft>
                <a:spcPts val="0"/>
              </a:spcAft>
              <a:buClr>
                <a:schemeClr val="dk1"/>
              </a:buClr>
              <a:buSzPts val="2800"/>
              <a:buChar char="•"/>
              <a:defRPr sz="2800"/>
            </a:lvl1pPr>
            <a:lvl2pPr marL="914400" lvl="1" indent="-381000" algn="l">
              <a:lnSpc>
                <a:spcPct val="100000"/>
              </a:lnSpc>
              <a:spcBef>
                <a:spcPts val="600"/>
              </a:spcBef>
              <a:spcAft>
                <a:spcPts val="0"/>
              </a:spcAft>
              <a:buClr>
                <a:schemeClr val="dk1"/>
              </a:buClr>
              <a:buSzPts val="2400"/>
              <a:buChar char="–"/>
              <a:defRPr sz="2400"/>
            </a:lvl2pPr>
            <a:lvl3pPr marL="1371600" lvl="2" indent="-355600" algn="l">
              <a:lnSpc>
                <a:spcPct val="100000"/>
              </a:lnSpc>
              <a:spcBef>
                <a:spcPts val="600"/>
              </a:spcBef>
              <a:spcAft>
                <a:spcPts val="0"/>
              </a:spcAft>
              <a:buClr>
                <a:schemeClr val="dk1"/>
              </a:buClr>
              <a:buSzPts val="2000"/>
              <a:buChar char="•"/>
              <a:defRPr sz="2000"/>
            </a:lvl3pPr>
            <a:lvl4pPr marL="1828800" lvl="3" indent="-342900" algn="l">
              <a:lnSpc>
                <a:spcPct val="100000"/>
              </a:lnSpc>
              <a:spcBef>
                <a:spcPts val="500"/>
              </a:spcBef>
              <a:spcAft>
                <a:spcPts val="0"/>
              </a:spcAft>
              <a:buClr>
                <a:schemeClr val="dk1"/>
              </a:buClr>
              <a:buSzPts val="1800"/>
              <a:buChar char="–"/>
              <a:defRPr sz="1800"/>
            </a:lvl4pPr>
            <a:lvl5pPr marL="2286000" lvl="4" indent="-342900" algn="l">
              <a:lnSpc>
                <a:spcPct val="100000"/>
              </a:lnSpc>
              <a:spcBef>
                <a:spcPts val="500"/>
              </a:spcBef>
              <a:spcAft>
                <a:spcPts val="0"/>
              </a:spcAft>
              <a:buClr>
                <a:schemeClr val="dk1"/>
              </a:buClr>
              <a:buSzPts val="1800"/>
              <a:buChar char="»"/>
              <a:defRPr sz="1800"/>
            </a:lvl5pPr>
            <a:lvl6pPr marL="2743200" lvl="5" indent="-342900" algn="l">
              <a:lnSpc>
                <a:spcPct val="100000"/>
              </a:lnSpc>
              <a:spcBef>
                <a:spcPts val="500"/>
              </a:spcBef>
              <a:spcAft>
                <a:spcPts val="0"/>
              </a:spcAft>
              <a:buClr>
                <a:schemeClr val="dk1"/>
              </a:buClr>
              <a:buSzPts val="1800"/>
              <a:buChar char="»"/>
              <a:defRPr sz="1800"/>
            </a:lvl6pPr>
            <a:lvl7pPr marL="3200400" lvl="6" indent="-342900" algn="l">
              <a:lnSpc>
                <a:spcPct val="100000"/>
              </a:lnSpc>
              <a:spcBef>
                <a:spcPts val="500"/>
              </a:spcBef>
              <a:spcAft>
                <a:spcPts val="0"/>
              </a:spcAft>
              <a:buClr>
                <a:schemeClr val="dk1"/>
              </a:buClr>
              <a:buSzPts val="1800"/>
              <a:buChar char="»"/>
              <a:defRPr sz="1800"/>
            </a:lvl7pPr>
            <a:lvl8pPr marL="3657600" lvl="7" indent="-342900" algn="l">
              <a:lnSpc>
                <a:spcPct val="100000"/>
              </a:lnSpc>
              <a:spcBef>
                <a:spcPts val="500"/>
              </a:spcBef>
              <a:spcAft>
                <a:spcPts val="0"/>
              </a:spcAft>
              <a:buClr>
                <a:schemeClr val="dk1"/>
              </a:buClr>
              <a:buSzPts val="1800"/>
              <a:buChar char="»"/>
              <a:defRPr sz="1800"/>
            </a:lvl8pPr>
            <a:lvl9pPr marL="4114800" lvl="8" indent="-342900" algn="l">
              <a:lnSpc>
                <a:spcPct val="100000"/>
              </a:lnSpc>
              <a:spcBef>
                <a:spcPts val="500"/>
              </a:spcBef>
              <a:spcAft>
                <a:spcPts val="0"/>
              </a:spcAft>
              <a:buClr>
                <a:schemeClr val="dk1"/>
              </a:buClr>
              <a:buSzPts val="1800"/>
              <a:buChar char="»"/>
              <a:defRPr sz="1800"/>
            </a:lvl9pPr>
          </a:lstStyle>
          <a:p>
            <a:endParaRPr/>
          </a:p>
        </p:txBody>
      </p:sp>
      <p:sp>
        <p:nvSpPr>
          <p:cNvPr id="125" name="Google Shape;125;p56"/>
          <p:cNvSpPr txBox="1">
            <a:spLocks noGrp="1"/>
          </p:cNvSpPr>
          <p:nvPr>
            <p:ph type="body" idx="2"/>
          </p:nvPr>
        </p:nvSpPr>
        <p:spPr>
          <a:xfrm>
            <a:off x="4648200" y="1600200"/>
            <a:ext cx="4038600" cy="5257800"/>
          </a:xfrm>
          <a:prstGeom prst="rect">
            <a:avLst/>
          </a:prstGeom>
          <a:noFill/>
          <a:ln>
            <a:noFill/>
          </a:ln>
        </p:spPr>
        <p:txBody>
          <a:bodyPr spcFirstLastPara="1" wrap="square" lIns="50800" tIns="50800" rIns="91425" bIns="50800" anchor="t" anchorCtr="0">
            <a:noAutofit/>
          </a:bodyPr>
          <a:lstStyle>
            <a:lvl1pPr marL="457200" lvl="0" indent="-406400" algn="l">
              <a:lnSpc>
                <a:spcPct val="100000"/>
              </a:lnSpc>
              <a:spcBef>
                <a:spcPts val="700"/>
              </a:spcBef>
              <a:spcAft>
                <a:spcPts val="0"/>
              </a:spcAft>
              <a:buClr>
                <a:schemeClr val="dk1"/>
              </a:buClr>
              <a:buSzPts val="2800"/>
              <a:buChar char="•"/>
              <a:defRPr sz="2800"/>
            </a:lvl1pPr>
            <a:lvl2pPr marL="914400" lvl="1" indent="-381000" algn="l">
              <a:lnSpc>
                <a:spcPct val="100000"/>
              </a:lnSpc>
              <a:spcBef>
                <a:spcPts val="600"/>
              </a:spcBef>
              <a:spcAft>
                <a:spcPts val="0"/>
              </a:spcAft>
              <a:buClr>
                <a:schemeClr val="dk1"/>
              </a:buClr>
              <a:buSzPts val="2400"/>
              <a:buChar char="–"/>
              <a:defRPr sz="2400"/>
            </a:lvl2pPr>
            <a:lvl3pPr marL="1371600" lvl="2" indent="-355600" algn="l">
              <a:lnSpc>
                <a:spcPct val="100000"/>
              </a:lnSpc>
              <a:spcBef>
                <a:spcPts val="600"/>
              </a:spcBef>
              <a:spcAft>
                <a:spcPts val="0"/>
              </a:spcAft>
              <a:buClr>
                <a:schemeClr val="dk1"/>
              </a:buClr>
              <a:buSzPts val="2000"/>
              <a:buChar char="•"/>
              <a:defRPr sz="2000"/>
            </a:lvl3pPr>
            <a:lvl4pPr marL="1828800" lvl="3" indent="-342900" algn="l">
              <a:lnSpc>
                <a:spcPct val="100000"/>
              </a:lnSpc>
              <a:spcBef>
                <a:spcPts val="500"/>
              </a:spcBef>
              <a:spcAft>
                <a:spcPts val="0"/>
              </a:spcAft>
              <a:buClr>
                <a:schemeClr val="dk1"/>
              </a:buClr>
              <a:buSzPts val="1800"/>
              <a:buChar char="–"/>
              <a:defRPr sz="1800"/>
            </a:lvl4pPr>
            <a:lvl5pPr marL="2286000" lvl="4" indent="-342900" algn="l">
              <a:lnSpc>
                <a:spcPct val="100000"/>
              </a:lnSpc>
              <a:spcBef>
                <a:spcPts val="500"/>
              </a:spcBef>
              <a:spcAft>
                <a:spcPts val="0"/>
              </a:spcAft>
              <a:buClr>
                <a:schemeClr val="dk1"/>
              </a:buClr>
              <a:buSzPts val="1800"/>
              <a:buChar char="»"/>
              <a:defRPr sz="1800"/>
            </a:lvl5pPr>
            <a:lvl6pPr marL="2743200" lvl="5" indent="-342900" algn="l">
              <a:lnSpc>
                <a:spcPct val="100000"/>
              </a:lnSpc>
              <a:spcBef>
                <a:spcPts val="500"/>
              </a:spcBef>
              <a:spcAft>
                <a:spcPts val="0"/>
              </a:spcAft>
              <a:buClr>
                <a:schemeClr val="dk1"/>
              </a:buClr>
              <a:buSzPts val="1800"/>
              <a:buChar char="»"/>
              <a:defRPr sz="1800"/>
            </a:lvl6pPr>
            <a:lvl7pPr marL="3200400" lvl="6" indent="-342900" algn="l">
              <a:lnSpc>
                <a:spcPct val="100000"/>
              </a:lnSpc>
              <a:spcBef>
                <a:spcPts val="500"/>
              </a:spcBef>
              <a:spcAft>
                <a:spcPts val="0"/>
              </a:spcAft>
              <a:buClr>
                <a:schemeClr val="dk1"/>
              </a:buClr>
              <a:buSzPts val="1800"/>
              <a:buChar char="»"/>
              <a:defRPr sz="1800"/>
            </a:lvl7pPr>
            <a:lvl8pPr marL="3657600" lvl="7" indent="-342900" algn="l">
              <a:lnSpc>
                <a:spcPct val="100000"/>
              </a:lnSpc>
              <a:spcBef>
                <a:spcPts val="500"/>
              </a:spcBef>
              <a:spcAft>
                <a:spcPts val="0"/>
              </a:spcAft>
              <a:buClr>
                <a:schemeClr val="dk1"/>
              </a:buClr>
              <a:buSzPts val="1800"/>
              <a:buChar char="»"/>
              <a:defRPr sz="1800"/>
            </a:lvl8pPr>
            <a:lvl9pPr marL="4114800" lvl="8" indent="-342900" algn="l">
              <a:lnSpc>
                <a:spcPct val="100000"/>
              </a:lnSpc>
              <a:spcBef>
                <a:spcPts val="500"/>
              </a:spcBef>
              <a:spcAft>
                <a:spcPts val="0"/>
              </a:spcAft>
              <a:buClr>
                <a:schemeClr val="dk1"/>
              </a:buClr>
              <a:buSzPts val="1800"/>
              <a:buChar char="»"/>
              <a:defRPr sz="1800"/>
            </a:lvl9pPr>
          </a:lstStyle>
          <a:p>
            <a:endParaRPr/>
          </a:p>
        </p:txBody>
      </p:sp>
      <p:sp>
        <p:nvSpPr>
          <p:cNvPr id="126" name="Google Shape;126;p56"/>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En-tête de section" type="secHead">
  <p:cSld name="SECTION_HEADER">
    <p:spTree>
      <p:nvGrpSpPr>
        <p:cNvPr id="1" name="Shape 127"/>
        <p:cNvGrpSpPr/>
        <p:nvPr/>
      </p:nvGrpSpPr>
      <p:grpSpPr>
        <a:xfrm>
          <a:off x="0" y="0"/>
          <a:ext cx="0" cy="0"/>
          <a:chOff x="0" y="0"/>
          <a:chExt cx="0" cy="0"/>
        </a:xfrm>
      </p:grpSpPr>
      <p:sp>
        <p:nvSpPr>
          <p:cNvPr id="128" name="Google Shape;128;p57"/>
          <p:cNvSpPr txBox="1">
            <a:spLocks noGrp="1"/>
          </p:cNvSpPr>
          <p:nvPr>
            <p:ph type="title"/>
          </p:nvPr>
        </p:nvSpPr>
        <p:spPr>
          <a:xfrm>
            <a:off x="722313" y="4406900"/>
            <a:ext cx="7772400" cy="1362075"/>
          </a:xfrm>
          <a:prstGeom prst="rect">
            <a:avLst/>
          </a:prstGeom>
          <a:noFill/>
          <a:ln>
            <a:noFill/>
          </a:ln>
        </p:spPr>
        <p:txBody>
          <a:bodyPr spcFirstLastPara="1" wrap="square" lIns="50800" tIns="50800" rIns="91425" bIns="508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29" name="Google Shape;129;p57"/>
          <p:cNvSpPr txBox="1">
            <a:spLocks noGrp="1"/>
          </p:cNvSpPr>
          <p:nvPr>
            <p:ph type="body" idx="1"/>
          </p:nvPr>
        </p:nvSpPr>
        <p:spPr>
          <a:xfrm>
            <a:off x="722313" y="2906713"/>
            <a:ext cx="7772400" cy="1500187"/>
          </a:xfrm>
          <a:prstGeom prst="rect">
            <a:avLst/>
          </a:prstGeom>
          <a:noFill/>
          <a:ln>
            <a:noFill/>
          </a:ln>
        </p:spPr>
        <p:txBody>
          <a:bodyPr spcFirstLastPara="1" wrap="square" lIns="50800" tIns="50800" rIns="91425" bIns="50800" anchor="b" anchorCtr="0">
            <a:noAutofit/>
          </a:bodyPr>
          <a:lstStyle>
            <a:lvl1pPr marL="457200" lvl="0" indent="-228600" algn="l">
              <a:lnSpc>
                <a:spcPct val="100000"/>
              </a:lnSpc>
              <a:spcBef>
                <a:spcPts val="700"/>
              </a:spcBef>
              <a:spcAft>
                <a:spcPts val="0"/>
              </a:spcAft>
              <a:buClr>
                <a:schemeClr val="dk1"/>
              </a:buClr>
              <a:buSzPts val="2000"/>
              <a:buNone/>
              <a:defRPr sz="2000"/>
            </a:lvl1pPr>
            <a:lvl2pPr marL="914400" lvl="1" indent="-228600" algn="l">
              <a:lnSpc>
                <a:spcPct val="100000"/>
              </a:lnSpc>
              <a:spcBef>
                <a:spcPts val="600"/>
              </a:spcBef>
              <a:spcAft>
                <a:spcPts val="0"/>
              </a:spcAft>
              <a:buClr>
                <a:schemeClr val="dk1"/>
              </a:buClr>
              <a:buSzPts val="1800"/>
              <a:buNone/>
              <a:defRPr sz="1800"/>
            </a:lvl2pPr>
            <a:lvl3pPr marL="1371600" lvl="2" indent="-228600" algn="l">
              <a:lnSpc>
                <a:spcPct val="100000"/>
              </a:lnSpc>
              <a:spcBef>
                <a:spcPts val="600"/>
              </a:spcBef>
              <a:spcAft>
                <a:spcPts val="0"/>
              </a:spcAft>
              <a:buClr>
                <a:schemeClr val="dk1"/>
              </a:buClr>
              <a:buSzPts val="1600"/>
              <a:buNone/>
              <a:defRPr sz="1600"/>
            </a:lvl3pPr>
            <a:lvl4pPr marL="1828800" lvl="3" indent="-228600" algn="l">
              <a:lnSpc>
                <a:spcPct val="100000"/>
              </a:lnSpc>
              <a:spcBef>
                <a:spcPts val="500"/>
              </a:spcBef>
              <a:spcAft>
                <a:spcPts val="0"/>
              </a:spcAft>
              <a:buClr>
                <a:schemeClr val="dk1"/>
              </a:buClr>
              <a:buSzPts val="1400"/>
              <a:buNone/>
              <a:defRPr sz="1400"/>
            </a:lvl4pPr>
            <a:lvl5pPr marL="2286000" lvl="4" indent="-228600" algn="l">
              <a:lnSpc>
                <a:spcPct val="100000"/>
              </a:lnSpc>
              <a:spcBef>
                <a:spcPts val="500"/>
              </a:spcBef>
              <a:spcAft>
                <a:spcPts val="0"/>
              </a:spcAft>
              <a:buClr>
                <a:schemeClr val="dk1"/>
              </a:buClr>
              <a:buSzPts val="1400"/>
              <a:buNone/>
              <a:defRPr sz="1400"/>
            </a:lvl5pPr>
            <a:lvl6pPr marL="2743200" lvl="5" indent="-228600" algn="l">
              <a:lnSpc>
                <a:spcPct val="100000"/>
              </a:lnSpc>
              <a:spcBef>
                <a:spcPts val="500"/>
              </a:spcBef>
              <a:spcAft>
                <a:spcPts val="0"/>
              </a:spcAft>
              <a:buClr>
                <a:schemeClr val="dk1"/>
              </a:buClr>
              <a:buSzPts val="1400"/>
              <a:buNone/>
              <a:defRPr sz="1400"/>
            </a:lvl6pPr>
            <a:lvl7pPr marL="3200400" lvl="6" indent="-228600" algn="l">
              <a:lnSpc>
                <a:spcPct val="100000"/>
              </a:lnSpc>
              <a:spcBef>
                <a:spcPts val="500"/>
              </a:spcBef>
              <a:spcAft>
                <a:spcPts val="0"/>
              </a:spcAft>
              <a:buClr>
                <a:schemeClr val="dk1"/>
              </a:buClr>
              <a:buSzPts val="1400"/>
              <a:buNone/>
              <a:defRPr sz="1400"/>
            </a:lvl7pPr>
            <a:lvl8pPr marL="3657600" lvl="7" indent="-228600" algn="l">
              <a:lnSpc>
                <a:spcPct val="100000"/>
              </a:lnSpc>
              <a:spcBef>
                <a:spcPts val="500"/>
              </a:spcBef>
              <a:spcAft>
                <a:spcPts val="0"/>
              </a:spcAft>
              <a:buClr>
                <a:schemeClr val="dk1"/>
              </a:buClr>
              <a:buSzPts val="1400"/>
              <a:buNone/>
              <a:defRPr sz="1400"/>
            </a:lvl8pPr>
            <a:lvl9pPr marL="4114800" lvl="8" indent="-228600" algn="l">
              <a:lnSpc>
                <a:spcPct val="100000"/>
              </a:lnSpc>
              <a:spcBef>
                <a:spcPts val="500"/>
              </a:spcBef>
              <a:spcAft>
                <a:spcPts val="0"/>
              </a:spcAft>
              <a:buClr>
                <a:schemeClr val="dk1"/>
              </a:buClr>
              <a:buSzPts val="1400"/>
              <a:buNone/>
              <a:defRPr sz="1400"/>
            </a:lvl9pPr>
          </a:lstStyle>
          <a:p>
            <a:endParaRPr/>
          </a:p>
        </p:txBody>
      </p:sp>
      <p:sp>
        <p:nvSpPr>
          <p:cNvPr id="130" name="Google Shape;130;p57"/>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31"/>
        <p:cNvGrpSpPr/>
        <p:nvPr/>
      </p:nvGrpSpPr>
      <p:grpSpPr>
        <a:xfrm>
          <a:off x="0" y="0"/>
          <a:ext cx="0" cy="0"/>
          <a:chOff x="0" y="0"/>
          <a:chExt cx="0" cy="0"/>
        </a:xfrm>
      </p:grpSpPr>
      <p:sp>
        <p:nvSpPr>
          <p:cNvPr id="132" name="Google Shape;132;p58"/>
          <p:cNvSpPr txBox="1">
            <a:spLocks noGrp="1"/>
          </p:cNvSpPr>
          <p:nvPr>
            <p:ph type="ctrTitle"/>
          </p:nvPr>
        </p:nvSpPr>
        <p:spPr>
          <a:xfrm>
            <a:off x="685800" y="2130425"/>
            <a:ext cx="7772400" cy="1470025"/>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33" name="Google Shape;133;p58"/>
          <p:cNvSpPr txBox="1">
            <a:spLocks noGrp="1"/>
          </p:cNvSpPr>
          <p:nvPr>
            <p:ph type="subTitle" idx="1"/>
          </p:nvPr>
        </p:nvSpPr>
        <p:spPr>
          <a:xfrm>
            <a:off x="1371600" y="3886200"/>
            <a:ext cx="6400800" cy="1752600"/>
          </a:xfrm>
          <a:prstGeom prst="rect">
            <a:avLst/>
          </a:prstGeom>
          <a:noFill/>
          <a:ln>
            <a:noFill/>
          </a:ln>
        </p:spPr>
        <p:txBody>
          <a:bodyPr spcFirstLastPara="1" wrap="square" lIns="50800" tIns="50800" rIns="91425" bIns="50800" anchor="t" anchorCtr="0">
            <a:noAutofit/>
          </a:bodyPr>
          <a:lstStyle>
            <a:lvl1pPr lvl="0" algn="ctr">
              <a:lnSpc>
                <a:spcPct val="100000"/>
              </a:lnSpc>
              <a:spcBef>
                <a:spcPts val="700"/>
              </a:spcBef>
              <a:spcAft>
                <a:spcPts val="0"/>
              </a:spcAft>
              <a:buClr>
                <a:schemeClr val="dk1"/>
              </a:buClr>
              <a:buSzPts val="3200"/>
              <a:buNone/>
              <a:defRPr/>
            </a:lvl1pPr>
            <a:lvl2pPr lvl="1" algn="ctr">
              <a:lnSpc>
                <a:spcPct val="100000"/>
              </a:lnSpc>
              <a:spcBef>
                <a:spcPts val="600"/>
              </a:spcBef>
              <a:spcAft>
                <a:spcPts val="0"/>
              </a:spcAft>
              <a:buClr>
                <a:schemeClr val="dk1"/>
              </a:buClr>
              <a:buSzPts val="2800"/>
              <a:buNone/>
              <a:defRPr/>
            </a:lvl2pPr>
            <a:lvl3pPr lvl="2" algn="ctr">
              <a:lnSpc>
                <a:spcPct val="100000"/>
              </a:lnSpc>
              <a:spcBef>
                <a:spcPts val="600"/>
              </a:spcBef>
              <a:spcAft>
                <a:spcPts val="0"/>
              </a:spcAft>
              <a:buClr>
                <a:schemeClr val="dk1"/>
              </a:buClr>
              <a:buSzPts val="2400"/>
              <a:buNone/>
              <a:defRPr/>
            </a:lvl3pPr>
            <a:lvl4pPr lvl="3" algn="ctr">
              <a:lnSpc>
                <a:spcPct val="100000"/>
              </a:lnSpc>
              <a:spcBef>
                <a:spcPts val="500"/>
              </a:spcBef>
              <a:spcAft>
                <a:spcPts val="0"/>
              </a:spcAft>
              <a:buClr>
                <a:schemeClr val="dk1"/>
              </a:buClr>
              <a:buSzPts val="2000"/>
              <a:buNone/>
              <a:defRPr/>
            </a:lvl4pPr>
            <a:lvl5pPr lvl="4" algn="ctr">
              <a:lnSpc>
                <a:spcPct val="100000"/>
              </a:lnSpc>
              <a:spcBef>
                <a:spcPts val="500"/>
              </a:spcBef>
              <a:spcAft>
                <a:spcPts val="0"/>
              </a:spcAft>
              <a:buClr>
                <a:schemeClr val="dk1"/>
              </a:buClr>
              <a:buSzPts val="2000"/>
              <a:buNone/>
              <a:defRPr/>
            </a:lvl5pPr>
            <a:lvl6pPr lvl="5" algn="ctr">
              <a:lnSpc>
                <a:spcPct val="100000"/>
              </a:lnSpc>
              <a:spcBef>
                <a:spcPts val="500"/>
              </a:spcBef>
              <a:spcAft>
                <a:spcPts val="0"/>
              </a:spcAft>
              <a:buClr>
                <a:schemeClr val="dk1"/>
              </a:buClr>
              <a:buSzPts val="2000"/>
              <a:buNone/>
              <a:defRPr/>
            </a:lvl6pPr>
            <a:lvl7pPr lvl="6" algn="ctr">
              <a:lnSpc>
                <a:spcPct val="100000"/>
              </a:lnSpc>
              <a:spcBef>
                <a:spcPts val="500"/>
              </a:spcBef>
              <a:spcAft>
                <a:spcPts val="0"/>
              </a:spcAft>
              <a:buClr>
                <a:schemeClr val="dk1"/>
              </a:buClr>
              <a:buSzPts val="2000"/>
              <a:buNone/>
              <a:defRPr/>
            </a:lvl7pPr>
            <a:lvl8pPr lvl="7" algn="ctr">
              <a:lnSpc>
                <a:spcPct val="100000"/>
              </a:lnSpc>
              <a:spcBef>
                <a:spcPts val="500"/>
              </a:spcBef>
              <a:spcAft>
                <a:spcPts val="0"/>
              </a:spcAft>
              <a:buClr>
                <a:schemeClr val="dk1"/>
              </a:buClr>
              <a:buSzPts val="2000"/>
              <a:buNone/>
              <a:defRPr/>
            </a:lvl8pPr>
            <a:lvl9pPr lvl="8" algn="ctr">
              <a:lnSpc>
                <a:spcPct val="100000"/>
              </a:lnSpc>
              <a:spcBef>
                <a:spcPts val="500"/>
              </a:spcBef>
              <a:spcAft>
                <a:spcPts val="0"/>
              </a:spcAft>
              <a:buClr>
                <a:schemeClr val="dk1"/>
              </a:buClr>
              <a:buSzPts val="2000"/>
              <a:buNone/>
              <a:defRPr/>
            </a:lvl9pPr>
          </a:lstStyle>
          <a:p>
            <a:endParaRPr/>
          </a:p>
        </p:txBody>
      </p:sp>
      <p:sp>
        <p:nvSpPr>
          <p:cNvPr id="134" name="Google Shape;134;p58"/>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39"/>
        <p:cNvGrpSpPr/>
        <p:nvPr/>
      </p:nvGrpSpPr>
      <p:grpSpPr>
        <a:xfrm>
          <a:off x="0" y="0"/>
          <a:ext cx="0" cy="0"/>
          <a:chOff x="0" y="0"/>
          <a:chExt cx="0" cy="0"/>
        </a:xfrm>
      </p:grpSpPr>
      <p:sp>
        <p:nvSpPr>
          <p:cNvPr id="140" name="Google Shape;140;p38"/>
          <p:cNvSpPr txBox="1">
            <a:spLocks noGrp="1"/>
          </p:cNvSpPr>
          <p:nvPr>
            <p:ph type="ctrTitle"/>
          </p:nvPr>
        </p:nvSpPr>
        <p:spPr>
          <a:xfrm>
            <a:off x="685800" y="2130425"/>
            <a:ext cx="7772400" cy="1470025"/>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41" name="Google Shape;141;p38"/>
          <p:cNvSpPr txBox="1">
            <a:spLocks noGrp="1"/>
          </p:cNvSpPr>
          <p:nvPr>
            <p:ph type="subTitle" idx="1"/>
          </p:nvPr>
        </p:nvSpPr>
        <p:spPr>
          <a:xfrm>
            <a:off x="1371600" y="3886200"/>
            <a:ext cx="6400800" cy="1752600"/>
          </a:xfrm>
          <a:prstGeom prst="rect">
            <a:avLst/>
          </a:prstGeom>
          <a:noFill/>
          <a:ln>
            <a:noFill/>
          </a:ln>
        </p:spPr>
        <p:txBody>
          <a:bodyPr spcFirstLastPara="1" wrap="square" lIns="50800" tIns="50800" rIns="91425" bIns="50800" anchor="t" anchorCtr="0">
            <a:noAutofit/>
          </a:bodyPr>
          <a:lstStyle>
            <a:lvl1pPr lvl="0" algn="ctr">
              <a:lnSpc>
                <a:spcPct val="100000"/>
              </a:lnSpc>
              <a:spcBef>
                <a:spcPts val="700"/>
              </a:spcBef>
              <a:spcAft>
                <a:spcPts val="0"/>
              </a:spcAft>
              <a:buClr>
                <a:schemeClr val="dk1"/>
              </a:buClr>
              <a:buSzPts val="3200"/>
              <a:buNone/>
              <a:defRPr/>
            </a:lvl1pPr>
            <a:lvl2pPr lvl="1" algn="ctr">
              <a:lnSpc>
                <a:spcPct val="100000"/>
              </a:lnSpc>
              <a:spcBef>
                <a:spcPts val="600"/>
              </a:spcBef>
              <a:spcAft>
                <a:spcPts val="0"/>
              </a:spcAft>
              <a:buClr>
                <a:schemeClr val="dk1"/>
              </a:buClr>
              <a:buSzPts val="2800"/>
              <a:buNone/>
              <a:defRPr/>
            </a:lvl2pPr>
            <a:lvl3pPr lvl="2" algn="ctr">
              <a:lnSpc>
                <a:spcPct val="100000"/>
              </a:lnSpc>
              <a:spcBef>
                <a:spcPts val="600"/>
              </a:spcBef>
              <a:spcAft>
                <a:spcPts val="0"/>
              </a:spcAft>
              <a:buClr>
                <a:schemeClr val="dk1"/>
              </a:buClr>
              <a:buSzPts val="2400"/>
              <a:buNone/>
              <a:defRPr/>
            </a:lvl3pPr>
            <a:lvl4pPr lvl="3" algn="ctr">
              <a:lnSpc>
                <a:spcPct val="100000"/>
              </a:lnSpc>
              <a:spcBef>
                <a:spcPts val="500"/>
              </a:spcBef>
              <a:spcAft>
                <a:spcPts val="0"/>
              </a:spcAft>
              <a:buClr>
                <a:schemeClr val="dk1"/>
              </a:buClr>
              <a:buSzPts val="2000"/>
              <a:buNone/>
              <a:defRPr/>
            </a:lvl4pPr>
            <a:lvl5pPr lvl="4" algn="ctr">
              <a:lnSpc>
                <a:spcPct val="100000"/>
              </a:lnSpc>
              <a:spcBef>
                <a:spcPts val="500"/>
              </a:spcBef>
              <a:spcAft>
                <a:spcPts val="0"/>
              </a:spcAft>
              <a:buClr>
                <a:schemeClr val="dk1"/>
              </a:buClr>
              <a:buSzPts val="2000"/>
              <a:buNone/>
              <a:defRPr/>
            </a:lvl5pPr>
            <a:lvl6pPr lvl="5" algn="ctr">
              <a:lnSpc>
                <a:spcPct val="100000"/>
              </a:lnSpc>
              <a:spcBef>
                <a:spcPts val="500"/>
              </a:spcBef>
              <a:spcAft>
                <a:spcPts val="0"/>
              </a:spcAft>
              <a:buClr>
                <a:schemeClr val="dk1"/>
              </a:buClr>
              <a:buSzPts val="2000"/>
              <a:buNone/>
              <a:defRPr/>
            </a:lvl6pPr>
            <a:lvl7pPr lvl="6" algn="ctr">
              <a:lnSpc>
                <a:spcPct val="100000"/>
              </a:lnSpc>
              <a:spcBef>
                <a:spcPts val="500"/>
              </a:spcBef>
              <a:spcAft>
                <a:spcPts val="0"/>
              </a:spcAft>
              <a:buClr>
                <a:schemeClr val="dk1"/>
              </a:buClr>
              <a:buSzPts val="2000"/>
              <a:buNone/>
              <a:defRPr/>
            </a:lvl7pPr>
            <a:lvl8pPr lvl="7" algn="ctr">
              <a:lnSpc>
                <a:spcPct val="100000"/>
              </a:lnSpc>
              <a:spcBef>
                <a:spcPts val="500"/>
              </a:spcBef>
              <a:spcAft>
                <a:spcPts val="0"/>
              </a:spcAft>
              <a:buClr>
                <a:schemeClr val="dk1"/>
              </a:buClr>
              <a:buSzPts val="2000"/>
              <a:buNone/>
              <a:defRPr/>
            </a:lvl8pPr>
            <a:lvl9pPr lvl="8" algn="ctr">
              <a:lnSpc>
                <a:spcPct val="100000"/>
              </a:lnSpc>
              <a:spcBef>
                <a:spcPts val="500"/>
              </a:spcBef>
              <a:spcAft>
                <a:spcPts val="0"/>
              </a:spcAft>
              <a:buClr>
                <a:schemeClr val="dk1"/>
              </a:buClr>
              <a:buSzPts val="2000"/>
              <a:buNone/>
              <a:defRPr/>
            </a:lvl9pPr>
          </a:lstStyle>
          <a:p>
            <a:endParaRPr/>
          </a:p>
        </p:txBody>
      </p:sp>
      <p:sp>
        <p:nvSpPr>
          <p:cNvPr id="142" name="Google Shape;142;p38"/>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143"/>
        <p:cNvGrpSpPr/>
        <p:nvPr/>
      </p:nvGrpSpPr>
      <p:grpSpPr>
        <a:xfrm>
          <a:off x="0" y="0"/>
          <a:ext cx="0" cy="0"/>
          <a:chOff x="0" y="0"/>
          <a:chExt cx="0" cy="0"/>
        </a:xfrm>
      </p:grpSpPr>
      <p:sp>
        <p:nvSpPr>
          <p:cNvPr id="144" name="Google Shape;144;p79"/>
          <p:cNvSpPr txBox="1">
            <a:spLocks noGrp="1"/>
          </p:cNvSpPr>
          <p:nvPr>
            <p:ph type="title"/>
          </p:nvPr>
        </p:nvSpPr>
        <p:spPr>
          <a:xfrm rot="5400000">
            <a:off x="4274344" y="2445544"/>
            <a:ext cx="6767512" cy="2057400"/>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45" name="Google Shape;145;p79"/>
          <p:cNvSpPr txBox="1">
            <a:spLocks noGrp="1"/>
          </p:cNvSpPr>
          <p:nvPr>
            <p:ph type="body" idx="1"/>
          </p:nvPr>
        </p:nvSpPr>
        <p:spPr>
          <a:xfrm rot="5400000">
            <a:off x="83344" y="464344"/>
            <a:ext cx="6767512" cy="6019800"/>
          </a:xfrm>
          <a:prstGeom prst="rect">
            <a:avLst/>
          </a:prstGeom>
          <a:noFill/>
          <a:ln>
            <a:noFill/>
          </a:ln>
        </p:spPr>
        <p:txBody>
          <a:bodyPr spcFirstLastPara="1" wrap="square" lIns="50800" tIns="50800" rIns="91425" bIns="50800" anchor="t" anchorCtr="0">
            <a:noAutofit/>
          </a:bodyPr>
          <a:lstStyle>
            <a:lvl1pPr marL="457200" lvl="0" indent="-342900" algn="l">
              <a:lnSpc>
                <a:spcPct val="100000"/>
              </a:lnSpc>
              <a:spcBef>
                <a:spcPts val="7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146" name="Google Shape;146;p79"/>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147"/>
        <p:cNvGrpSpPr/>
        <p:nvPr/>
      </p:nvGrpSpPr>
      <p:grpSpPr>
        <a:xfrm>
          <a:off x="0" y="0"/>
          <a:ext cx="0" cy="0"/>
          <a:chOff x="0" y="0"/>
          <a:chExt cx="0" cy="0"/>
        </a:xfrm>
      </p:grpSpPr>
      <p:sp>
        <p:nvSpPr>
          <p:cNvPr id="148" name="Google Shape;148;p80"/>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49" name="Google Shape;149;p80"/>
          <p:cNvSpPr txBox="1">
            <a:spLocks noGrp="1"/>
          </p:cNvSpPr>
          <p:nvPr>
            <p:ph type="body" idx="1"/>
          </p:nvPr>
        </p:nvSpPr>
        <p:spPr>
          <a:xfrm rot="5400000">
            <a:off x="1943100" y="114300"/>
            <a:ext cx="5257800" cy="8229600"/>
          </a:xfrm>
          <a:prstGeom prst="rect">
            <a:avLst/>
          </a:prstGeom>
          <a:noFill/>
          <a:ln>
            <a:noFill/>
          </a:ln>
        </p:spPr>
        <p:txBody>
          <a:bodyPr spcFirstLastPara="1" wrap="square" lIns="50800" tIns="50800" rIns="91425" bIns="50800" anchor="t" anchorCtr="0">
            <a:noAutofit/>
          </a:bodyPr>
          <a:lstStyle>
            <a:lvl1pPr marL="457200" lvl="0" indent="-342900" algn="l">
              <a:lnSpc>
                <a:spcPct val="100000"/>
              </a:lnSpc>
              <a:spcBef>
                <a:spcPts val="7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150" name="Google Shape;150;p80"/>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151"/>
        <p:cNvGrpSpPr/>
        <p:nvPr/>
      </p:nvGrpSpPr>
      <p:grpSpPr>
        <a:xfrm>
          <a:off x="0" y="0"/>
          <a:ext cx="0" cy="0"/>
          <a:chOff x="0" y="0"/>
          <a:chExt cx="0" cy="0"/>
        </a:xfrm>
      </p:grpSpPr>
      <p:sp>
        <p:nvSpPr>
          <p:cNvPr id="152" name="Google Shape;152;p81"/>
          <p:cNvSpPr txBox="1">
            <a:spLocks noGrp="1"/>
          </p:cNvSpPr>
          <p:nvPr>
            <p:ph type="title"/>
          </p:nvPr>
        </p:nvSpPr>
        <p:spPr>
          <a:xfrm>
            <a:off x="1792288" y="4800600"/>
            <a:ext cx="5486400" cy="566738"/>
          </a:xfrm>
          <a:prstGeom prst="rect">
            <a:avLst/>
          </a:prstGeom>
          <a:noFill/>
          <a:ln>
            <a:noFill/>
          </a:ln>
        </p:spPr>
        <p:txBody>
          <a:bodyPr spcFirstLastPara="1" wrap="square" lIns="50800" tIns="50800" rIns="91425" bIns="508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53" name="Google Shape;153;p81"/>
          <p:cNvSpPr>
            <a:spLocks noGrp="1"/>
          </p:cNvSpPr>
          <p:nvPr>
            <p:ph type="pic" idx="2"/>
          </p:nvPr>
        </p:nvSpPr>
        <p:spPr>
          <a:xfrm>
            <a:off x="1792288" y="612775"/>
            <a:ext cx="5486400" cy="4114800"/>
          </a:xfrm>
          <a:prstGeom prst="rect">
            <a:avLst/>
          </a:prstGeom>
          <a:noFill/>
          <a:ln>
            <a:noFill/>
          </a:ln>
        </p:spPr>
      </p:sp>
      <p:sp>
        <p:nvSpPr>
          <p:cNvPr id="154" name="Google Shape;154;p81"/>
          <p:cNvSpPr txBox="1">
            <a:spLocks noGrp="1"/>
          </p:cNvSpPr>
          <p:nvPr>
            <p:ph type="body" idx="1"/>
          </p:nvPr>
        </p:nvSpPr>
        <p:spPr>
          <a:xfrm>
            <a:off x="1792288" y="5367338"/>
            <a:ext cx="5486400" cy="804862"/>
          </a:xfrm>
          <a:prstGeom prst="rect">
            <a:avLst/>
          </a:prstGeom>
          <a:noFill/>
          <a:ln>
            <a:noFill/>
          </a:ln>
        </p:spPr>
        <p:txBody>
          <a:bodyPr spcFirstLastPara="1" wrap="square" lIns="50800" tIns="50800" rIns="91425" bIns="50800" anchor="t" anchorCtr="0">
            <a:noAutofit/>
          </a:bodyPr>
          <a:lstStyle>
            <a:lvl1pPr marL="457200" lvl="0" indent="-228600" algn="l">
              <a:lnSpc>
                <a:spcPct val="100000"/>
              </a:lnSpc>
              <a:spcBef>
                <a:spcPts val="700"/>
              </a:spcBef>
              <a:spcAft>
                <a:spcPts val="0"/>
              </a:spcAft>
              <a:buClr>
                <a:schemeClr val="dk1"/>
              </a:buClr>
              <a:buSzPts val="1400"/>
              <a:buNone/>
              <a:defRPr sz="1400"/>
            </a:lvl1pPr>
            <a:lvl2pPr marL="914400" lvl="1" indent="-228600" algn="l">
              <a:lnSpc>
                <a:spcPct val="100000"/>
              </a:lnSpc>
              <a:spcBef>
                <a:spcPts val="600"/>
              </a:spcBef>
              <a:spcAft>
                <a:spcPts val="0"/>
              </a:spcAft>
              <a:buClr>
                <a:schemeClr val="dk1"/>
              </a:buClr>
              <a:buSzPts val="1200"/>
              <a:buNone/>
              <a:defRPr sz="1200"/>
            </a:lvl2pPr>
            <a:lvl3pPr marL="1371600" lvl="2" indent="-228600" algn="l">
              <a:lnSpc>
                <a:spcPct val="100000"/>
              </a:lnSpc>
              <a:spcBef>
                <a:spcPts val="600"/>
              </a:spcBef>
              <a:spcAft>
                <a:spcPts val="0"/>
              </a:spcAft>
              <a:buClr>
                <a:schemeClr val="dk1"/>
              </a:buClr>
              <a:buSzPts val="1000"/>
              <a:buNone/>
              <a:defRPr sz="1000"/>
            </a:lvl3pPr>
            <a:lvl4pPr marL="1828800" lvl="3" indent="-228600" algn="l">
              <a:lnSpc>
                <a:spcPct val="100000"/>
              </a:lnSpc>
              <a:spcBef>
                <a:spcPts val="500"/>
              </a:spcBef>
              <a:spcAft>
                <a:spcPts val="0"/>
              </a:spcAft>
              <a:buClr>
                <a:schemeClr val="dk1"/>
              </a:buClr>
              <a:buSzPts val="900"/>
              <a:buNone/>
              <a:defRPr sz="900"/>
            </a:lvl4pPr>
            <a:lvl5pPr marL="2286000" lvl="4" indent="-228600" algn="l">
              <a:lnSpc>
                <a:spcPct val="100000"/>
              </a:lnSpc>
              <a:spcBef>
                <a:spcPts val="500"/>
              </a:spcBef>
              <a:spcAft>
                <a:spcPts val="0"/>
              </a:spcAft>
              <a:buClr>
                <a:schemeClr val="dk1"/>
              </a:buClr>
              <a:buSzPts val="900"/>
              <a:buNone/>
              <a:defRPr sz="900"/>
            </a:lvl5pPr>
            <a:lvl6pPr marL="2743200" lvl="5" indent="-228600" algn="l">
              <a:lnSpc>
                <a:spcPct val="100000"/>
              </a:lnSpc>
              <a:spcBef>
                <a:spcPts val="500"/>
              </a:spcBef>
              <a:spcAft>
                <a:spcPts val="0"/>
              </a:spcAft>
              <a:buClr>
                <a:schemeClr val="dk1"/>
              </a:buClr>
              <a:buSzPts val="900"/>
              <a:buNone/>
              <a:defRPr sz="900"/>
            </a:lvl6pPr>
            <a:lvl7pPr marL="3200400" lvl="6" indent="-228600" algn="l">
              <a:lnSpc>
                <a:spcPct val="100000"/>
              </a:lnSpc>
              <a:spcBef>
                <a:spcPts val="500"/>
              </a:spcBef>
              <a:spcAft>
                <a:spcPts val="0"/>
              </a:spcAft>
              <a:buClr>
                <a:schemeClr val="dk1"/>
              </a:buClr>
              <a:buSzPts val="900"/>
              <a:buNone/>
              <a:defRPr sz="900"/>
            </a:lvl7pPr>
            <a:lvl8pPr marL="3657600" lvl="7" indent="-228600" algn="l">
              <a:lnSpc>
                <a:spcPct val="100000"/>
              </a:lnSpc>
              <a:spcBef>
                <a:spcPts val="500"/>
              </a:spcBef>
              <a:spcAft>
                <a:spcPts val="0"/>
              </a:spcAft>
              <a:buClr>
                <a:schemeClr val="dk1"/>
              </a:buClr>
              <a:buSzPts val="900"/>
              <a:buNone/>
              <a:defRPr sz="900"/>
            </a:lvl8pPr>
            <a:lvl9pPr marL="4114800" lvl="8" indent="-228600" algn="l">
              <a:lnSpc>
                <a:spcPct val="100000"/>
              </a:lnSpc>
              <a:spcBef>
                <a:spcPts val="500"/>
              </a:spcBef>
              <a:spcAft>
                <a:spcPts val="0"/>
              </a:spcAft>
              <a:buClr>
                <a:schemeClr val="dk1"/>
              </a:buClr>
              <a:buSzPts val="900"/>
              <a:buNone/>
              <a:defRPr sz="900"/>
            </a:lvl9pPr>
          </a:lstStyle>
          <a:p>
            <a:endParaRPr/>
          </a:p>
        </p:txBody>
      </p:sp>
      <p:sp>
        <p:nvSpPr>
          <p:cNvPr id="155" name="Google Shape;155;p81"/>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156"/>
        <p:cNvGrpSpPr/>
        <p:nvPr/>
      </p:nvGrpSpPr>
      <p:grpSpPr>
        <a:xfrm>
          <a:off x="0" y="0"/>
          <a:ext cx="0" cy="0"/>
          <a:chOff x="0" y="0"/>
          <a:chExt cx="0" cy="0"/>
        </a:xfrm>
      </p:grpSpPr>
      <p:sp>
        <p:nvSpPr>
          <p:cNvPr id="157" name="Google Shape;157;p82"/>
          <p:cNvSpPr txBox="1">
            <a:spLocks noGrp="1"/>
          </p:cNvSpPr>
          <p:nvPr>
            <p:ph type="title"/>
          </p:nvPr>
        </p:nvSpPr>
        <p:spPr>
          <a:xfrm>
            <a:off x="457200" y="273050"/>
            <a:ext cx="3008313" cy="1162050"/>
          </a:xfrm>
          <a:prstGeom prst="rect">
            <a:avLst/>
          </a:prstGeom>
          <a:noFill/>
          <a:ln>
            <a:noFill/>
          </a:ln>
        </p:spPr>
        <p:txBody>
          <a:bodyPr spcFirstLastPara="1" wrap="square" lIns="50800" tIns="50800" rIns="91425" bIns="508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58" name="Google Shape;158;p82"/>
          <p:cNvSpPr txBox="1">
            <a:spLocks noGrp="1"/>
          </p:cNvSpPr>
          <p:nvPr>
            <p:ph type="body" idx="1"/>
          </p:nvPr>
        </p:nvSpPr>
        <p:spPr>
          <a:xfrm>
            <a:off x="3575050" y="273050"/>
            <a:ext cx="5111750" cy="5853113"/>
          </a:xfrm>
          <a:prstGeom prst="rect">
            <a:avLst/>
          </a:prstGeom>
          <a:noFill/>
          <a:ln>
            <a:noFill/>
          </a:ln>
        </p:spPr>
        <p:txBody>
          <a:bodyPr spcFirstLastPara="1" wrap="square" lIns="50800" tIns="50800" rIns="91425" bIns="50800" anchor="t" anchorCtr="0">
            <a:noAutofit/>
          </a:bodyPr>
          <a:lstStyle>
            <a:lvl1pPr marL="457200" lvl="0" indent="-431800" algn="l">
              <a:lnSpc>
                <a:spcPct val="100000"/>
              </a:lnSpc>
              <a:spcBef>
                <a:spcPts val="700"/>
              </a:spcBef>
              <a:spcAft>
                <a:spcPts val="0"/>
              </a:spcAft>
              <a:buClr>
                <a:schemeClr val="dk1"/>
              </a:buClr>
              <a:buSzPts val="3200"/>
              <a:buChar char="•"/>
              <a:defRPr sz="3200"/>
            </a:lvl1pPr>
            <a:lvl2pPr marL="914400" lvl="1" indent="-406400" algn="l">
              <a:lnSpc>
                <a:spcPct val="100000"/>
              </a:lnSpc>
              <a:spcBef>
                <a:spcPts val="600"/>
              </a:spcBef>
              <a:spcAft>
                <a:spcPts val="0"/>
              </a:spcAft>
              <a:buClr>
                <a:schemeClr val="dk1"/>
              </a:buClr>
              <a:buSzPts val="2800"/>
              <a:buChar char="–"/>
              <a:defRPr sz="2800"/>
            </a:lvl2pPr>
            <a:lvl3pPr marL="1371600" lvl="2" indent="-381000" algn="l">
              <a:lnSpc>
                <a:spcPct val="100000"/>
              </a:lnSpc>
              <a:spcBef>
                <a:spcPts val="600"/>
              </a:spcBef>
              <a:spcAft>
                <a:spcPts val="0"/>
              </a:spcAft>
              <a:buClr>
                <a:schemeClr val="dk1"/>
              </a:buClr>
              <a:buSzPts val="2400"/>
              <a:buChar char="•"/>
              <a:defRPr sz="2400"/>
            </a:lvl3pPr>
            <a:lvl4pPr marL="1828800" lvl="3" indent="-355600" algn="l">
              <a:lnSpc>
                <a:spcPct val="100000"/>
              </a:lnSpc>
              <a:spcBef>
                <a:spcPts val="500"/>
              </a:spcBef>
              <a:spcAft>
                <a:spcPts val="0"/>
              </a:spcAft>
              <a:buClr>
                <a:schemeClr val="dk1"/>
              </a:buClr>
              <a:buSzPts val="2000"/>
              <a:buChar char="–"/>
              <a:defRPr sz="2000"/>
            </a:lvl4pPr>
            <a:lvl5pPr marL="2286000" lvl="4" indent="-355600" algn="l">
              <a:lnSpc>
                <a:spcPct val="100000"/>
              </a:lnSpc>
              <a:spcBef>
                <a:spcPts val="500"/>
              </a:spcBef>
              <a:spcAft>
                <a:spcPts val="0"/>
              </a:spcAft>
              <a:buClr>
                <a:schemeClr val="dk1"/>
              </a:buClr>
              <a:buSzPts val="2000"/>
              <a:buChar char="»"/>
              <a:defRPr sz="2000"/>
            </a:lvl5pPr>
            <a:lvl6pPr marL="2743200" lvl="5" indent="-355600" algn="l">
              <a:lnSpc>
                <a:spcPct val="100000"/>
              </a:lnSpc>
              <a:spcBef>
                <a:spcPts val="500"/>
              </a:spcBef>
              <a:spcAft>
                <a:spcPts val="0"/>
              </a:spcAft>
              <a:buClr>
                <a:schemeClr val="dk1"/>
              </a:buClr>
              <a:buSzPts val="2000"/>
              <a:buChar char="»"/>
              <a:defRPr sz="2000"/>
            </a:lvl6pPr>
            <a:lvl7pPr marL="3200400" lvl="6" indent="-355600" algn="l">
              <a:lnSpc>
                <a:spcPct val="100000"/>
              </a:lnSpc>
              <a:spcBef>
                <a:spcPts val="500"/>
              </a:spcBef>
              <a:spcAft>
                <a:spcPts val="0"/>
              </a:spcAft>
              <a:buClr>
                <a:schemeClr val="dk1"/>
              </a:buClr>
              <a:buSzPts val="2000"/>
              <a:buChar char="»"/>
              <a:defRPr sz="2000"/>
            </a:lvl7pPr>
            <a:lvl8pPr marL="3657600" lvl="7" indent="-355600" algn="l">
              <a:lnSpc>
                <a:spcPct val="100000"/>
              </a:lnSpc>
              <a:spcBef>
                <a:spcPts val="500"/>
              </a:spcBef>
              <a:spcAft>
                <a:spcPts val="0"/>
              </a:spcAft>
              <a:buClr>
                <a:schemeClr val="dk1"/>
              </a:buClr>
              <a:buSzPts val="2000"/>
              <a:buChar char="»"/>
              <a:defRPr sz="2000"/>
            </a:lvl8pPr>
            <a:lvl9pPr marL="4114800" lvl="8" indent="-355600" algn="l">
              <a:lnSpc>
                <a:spcPct val="100000"/>
              </a:lnSpc>
              <a:spcBef>
                <a:spcPts val="500"/>
              </a:spcBef>
              <a:spcAft>
                <a:spcPts val="0"/>
              </a:spcAft>
              <a:buClr>
                <a:schemeClr val="dk1"/>
              </a:buClr>
              <a:buSzPts val="2000"/>
              <a:buChar char="»"/>
              <a:defRPr sz="2000"/>
            </a:lvl9pPr>
          </a:lstStyle>
          <a:p>
            <a:endParaRPr/>
          </a:p>
        </p:txBody>
      </p:sp>
      <p:sp>
        <p:nvSpPr>
          <p:cNvPr id="159" name="Google Shape;159;p82"/>
          <p:cNvSpPr txBox="1">
            <a:spLocks noGrp="1"/>
          </p:cNvSpPr>
          <p:nvPr>
            <p:ph type="body" idx="2"/>
          </p:nvPr>
        </p:nvSpPr>
        <p:spPr>
          <a:xfrm>
            <a:off x="457200" y="1435100"/>
            <a:ext cx="3008313" cy="4691063"/>
          </a:xfrm>
          <a:prstGeom prst="rect">
            <a:avLst/>
          </a:prstGeom>
          <a:noFill/>
          <a:ln>
            <a:noFill/>
          </a:ln>
        </p:spPr>
        <p:txBody>
          <a:bodyPr spcFirstLastPara="1" wrap="square" lIns="50800" tIns="50800" rIns="91425" bIns="50800" anchor="t" anchorCtr="0">
            <a:noAutofit/>
          </a:bodyPr>
          <a:lstStyle>
            <a:lvl1pPr marL="457200" lvl="0" indent="-228600" algn="l">
              <a:lnSpc>
                <a:spcPct val="100000"/>
              </a:lnSpc>
              <a:spcBef>
                <a:spcPts val="700"/>
              </a:spcBef>
              <a:spcAft>
                <a:spcPts val="0"/>
              </a:spcAft>
              <a:buClr>
                <a:schemeClr val="dk1"/>
              </a:buClr>
              <a:buSzPts val="1400"/>
              <a:buNone/>
              <a:defRPr sz="1400"/>
            </a:lvl1pPr>
            <a:lvl2pPr marL="914400" lvl="1" indent="-228600" algn="l">
              <a:lnSpc>
                <a:spcPct val="100000"/>
              </a:lnSpc>
              <a:spcBef>
                <a:spcPts val="600"/>
              </a:spcBef>
              <a:spcAft>
                <a:spcPts val="0"/>
              </a:spcAft>
              <a:buClr>
                <a:schemeClr val="dk1"/>
              </a:buClr>
              <a:buSzPts val="1200"/>
              <a:buNone/>
              <a:defRPr sz="1200"/>
            </a:lvl2pPr>
            <a:lvl3pPr marL="1371600" lvl="2" indent="-228600" algn="l">
              <a:lnSpc>
                <a:spcPct val="100000"/>
              </a:lnSpc>
              <a:spcBef>
                <a:spcPts val="600"/>
              </a:spcBef>
              <a:spcAft>
                <a:spcPts val="0"/>
              </a:spcAft>
              <a:buClr>
                <a:schemeClr val="dk1"/>
              </a:buClr>
              <a:buSzPts val="1000"/>
              <a:buNone/>
              <a:defRPr sz="1000"/>
            </a:lvl3pPr>
            <a:lvl4pPr marL="1828800" lvl="3" indent="-228600" algn="l">
              <a:lnSpc>
                <a:spcPct val="100000"/>
              </a:lnSpc>
              <a:spcBef>
                <a:spcPts val="500"/>
              </a:spcBef>
              <a:spcAft>
                <a:spcPts val="0"/>
              </a:spcAft>
              <a:buClr>
                <a:schemeClr val="dk1"/>
              </a:buClr>
              <a:buSzPts val="900"/>
              <a:buNone/>
              <a:defRPr sz="900"/>
            </a:lvl4pPr>
            <a:lvl5pPr marL="2286000" lvl="4" indent="-228600" algn="l">
              <a:lnSpc>
                <a:spcPct val="100000"/>
              </a:lnSpc>
              <a:spcBef>
                <a:spcPts val="500"/>
              </a:spcBef>
              <a:spcAft>
                <a:spcPts val="0"/>
              </a:spcAft>
              <a:buClr>
                <a:schemeClr val="dk1"/>
              </a:buClr>
              <a:buSzPts val="900"/>
              <a:buNone/>
              <a:defRPr sz="900"/>
            </a:lvl5pPr>
            <a:lvl6pPr marL="2743200" lvl="5" indent="-228600" algn="l">
              <a:lnSpc>
                <a:spcPct val="100000"/>
              </a:lnSpc>
              <a:spcBef>
                <a:spcPts val="500"/>
              </a:spcBef>
              <a:spcAft>
                <a:spcPts val="0"/>
              </a:spcAft>
              <a:buClr>
                <a:schemeClr val="dk1"/>
              </a:buClr>
              <a:buSzPts val="900"/>
              <a:buNone/>
              <a:defRPr sz="900"/>
            </a:lvl6pPr>
            <a:lvl7pPr marL="3200400" lvl="6" indent="-228600" algn="l">
              <a:lnSpc>
                <a:spcPct val="100000"/>
              </a:lnSpc>
              <a:spcBef>
                <a:spcPts val="500"/>
              </a:spcBef>
              <a:spcAft>
                <a:spcPts val="0"/>
              </a:spcAft>
              <a:buClr>
                <a:schemeClr val="dk1"/>
              </a:buClr>
              <a:buSzPts val="900"/>
              <a:buNone/>
              <a:defRPr sz="900"/>
            </a:lvl7pPr>
            <a:lvl8pPr marL="3657600" lvl="7" indent="-228600" algn="l">
              <a:lnSpc>
                <a:spcPct val="100000"/>
              </a:lnSpc>
              <a:spcBef>
                <a:spcPts val="500"/>
              </a:spcBef>
              <a:spcAft>
                <a:spcPts val="0"/>
              </a:spcAft>
              <a:buClr>
                <a:schemeClr val="dk1"/>
              </a:buClr>
              <a:buSzPts val="900"/>
              <a:buNone/>
              <a:defRPr sz="900"/>
            </a:lvl8pPr>
            <a:lvl9pPr marL="4114800" lvl="8" indent="-228600" algn="l">
              <a:lnSpc>
                <a:spcPct val="100000"/>
              </a:lnSpc>
              <a:spcBef>
                <a:spcPts val="500"/>
              </a:spcBef>
              <a:spcAft>
                <a:spcPts val="0"/>
              </a:spcAft>
              <a:buClr>
                <a:schemeClr val="dk1"/>
              </a:buClr>
              <a:buSzPts val="900"/>
              <a:buNone/>
              <a:defRPr sz="900"/>
            </a:lvl9pPr>
          </a:lstStyle>
          <a:p>
            <a:endParaRPr/>
          </a:p>
        </p:txBody>
      </p:sp>
      <p:sp>
        <p:nvSpPr>
          <p:cNvPr id="160" name="Google Shape;160;p82"/>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161"/>
        <p:cNvGrpSpPr/>
        <p:nvPr/>
      </p:nvGrpSpPr>
      <p:grpSpPr>
        <a:xfrm>
          <a:off x="0" y="0"/>
          <a:ext cx="0" cy="0"/>
          <a:chOff x="0" y="0"/>
          <a:chExt cx="0" cy="0"/>
        </a:xfrm>
      </p:grpSpPr>
      <p:sp>
        <p:nvSpPr>
          <p:cNvPr id="162" name="Google Shape;162;p83"/>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41"/>
        <p:cNvGrpSpPr/>
        <p:nvPr/>
      </p:nvGrpSpPr>
      <p:grpSpPr>
        <a:xfrm>
          <a:off x="0" y="0"/>
          <a:ext cx="0" cy="0"/>
          <a:chOff x="0" y="0"/>
          <a:chExt cx="0" cy="0"/>
        </a:xfrm>
      </p:grpSpPr>
      <p:sp>
        <p:nvSpPr>
          <p:cNvPr id="42" name="Google Shape;42;p69"/>
          <p:cNvSpPr txBox="1">
            <a:spLocks noGrp="1"/>
          </p:cNvSpPr>
          <p:nvPr>
            <p:ph type="title"/>
          </p:nvPr>
        </p:nvSpPr>
        <p:spPr>
          <a:xfrm rot="5400000">
            <a:off x="4274344" y="2445544"/>
            <a:ext cx="6767512" cy="2057400"/>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3" name="Google Shape;43;p69"/>
          <p:cNvSpPr txBox="1">
            <a:spLocks noGrp="1"/>
          </p:cNvSpPr>
          <p:nvPr>
            <p:ph type="body" idx="1"/>
          </p:nvPr>
        </p:nvSpPr>
        <p:spPr>
          <a:xfrm rot="5400000">
            <a:off x="83344" y="464344"/>
            <a:ext cx="6767512" cy="6019800"/>
          </a:xfrm>
          <a:prstGeom prst="rect">
            <a:avLst/>
          </a:prstGeom>
          <a:noFill/>
          <a:ln>
            <a:noFill/>
          </a:ln>
        </p:spPr>
        <p:txBody>
          <a:bodyPr spcFirstLastPara="1" wrap="square" lIns="50800" tIns="50800" rIns="91425" bIns="50800" anchor="t" anchorCtr="0">
            <a:noAutofit/>
          </a:bodyPr>
          <a:lstStyle>
            <a:lvl1pPr marL="457200" lvl="0" indent="-342900" algn="l">
              <a:lnSpc>
                <a:spcPct val="100000"/>
              </a:lnSpc>
              <a:spcBef>
                <a:spcPts val="7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44" name="Google Shape;44;p69"/>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163"/>
        <p:cNvGrpSpPr/>
        <p:nvPr/>
      </p:nvGrpSpPr>
      <p:grpSpPr>
        <a:xfrm>
          <a:off x="0" y="0"/>
          <a:ext cx="0" cy="0"/>
          <a:chOff x="0" y="0"/>
          <a:chExt cx="0" cy="0"/>
        </a:xfrm>
      </p:grpSpPr>
      <p:sp>
        <p:nvSpPr>
          <p:cNvPr id="164" name="Google Shape;164;p84"/>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5" name="Google Shape;165;p84"/>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166"/>
        <p:cNvGrpSpPr/>
        <p:nvPr/>
      </p:nvGrpSpPr>
      <p:grpSpPr>
        <a:xfrm>
          <a:off x="0" y="0"/>
          <a:ext cx="0" cy="0"/>
          <a:chOff x="0" y="0"/>
          <a:chExt cx="0" cy="0"/>
        </a:xfrm>
      </p:grpSpPr>
      <p:sp>
        <p:nvSpPr>
          <p:cNvPr id="167" name="Google Shape;167;p85"/>
          <p:cNvSpPr txBox="1">
            <a:spLocks noGrp="1"/>
          </p:cNvSpPr>
          <p:nvPr>
            <p:ph type="title"/>
          </p:nvPr>
        </p:nvSpPr>
        <p:spPr>
          <a:xfrm>
            <a:off x="457200" y="274638"/>
            <a:ext cx="8229600" cy="1143000"/>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8" name="Google Shape;168;p85"/>
          <p:cNvSpPr txBox="1">
            <a:spLocks noGrp="1"/>
          </p:cNvSpPr>
          <p:nvPr>
            <p:ph type="body" idx="1"/>
          </p:nvPr>
        </p:nvSpPr>
        <p:spPr>
          <a:xfrm>
            <a:off x="457200" y="1535113"/>
            <a:ext cx="4040188" cy="639762"/>
          </a:xfrm>
          <a:prstGeom prst="rect">
            <a:avLst/>
          </a:prstGeom>
          <a:noFill/>
          <a:ln>
            <a:noFill/>
          </a:ln>
        </p:spPr>
        <p:txBody>
          <a:bodyPr spcFirstLastPara="1" wrap="square" lIns="50800" tIns="50800" rIns="91425" bIns="50800" anchor="b" anchorCtr="0">
            <a:noAutofit/>
          </a:bodyPr>
          <a:lstStyle>
            <a:lvl1pPr marL="457200" lvl="0" indent="-228600" algn="l">
              <a:lnSpc>
                <a:spcPct val="100000"/>
              </a:lnSpc>
              <a:spcBef>
                <a:spcPts val="700"/>
              </a:spcBef>
              <a:spcAft>
                <a:spcPts val="0"/>
              </a:spcAft>
              <a:buClr>
                <a:schemeClr val="dk1"/>
              </a:buClr>
              <a:buSzPts val="2400"/>
              <a:buNone/>
              <a:defRPr sz="2400" b="1"/>
            </a:lvl1pPr>
            <a:lvl2pPr marL="914400" lvl="1" indent="-228600" algn="l">
              <a:lnSpc>
                <a:spcPct val="100000"/>
              </a:lnSpc>
              <a:spcBef>
                <a:spcPts val="600"/>
              </a:spcBef>
              <a:spcAft>
                <a:spcPts val="0"/>
              </a:spcAft>
              <a:buClr>
                <a:schemeClr val="dk1"/>
              </a:buClr>
              <a:buSzPts val="2000"/>
              <a:buNone/>
              <a:defRPr sz="2000" b="1"/>
            </a:lvl2pPr>
            <a:lvl3pPr marL="1371600" lvl="2" indent="-228600" algn="l">
              <a:lnSpc>
                <a:spcPct val="100000"/>
              </a:lnSpc>
              <a:spcBef>
                <a:spcPts val="6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100000"/>
              </a:lnSpc>
              <a:spcBef>
                <a:spcPts val="500"/>
              </a:spcBef>
              <a:spcAft>
                <a:spcPts val="0"/>
              </a:spcAft>
              <a:buClr>
                <a:schemeClr val="dk1"/>
              </a:buClr>
              <a:buSzPts val="1600"/>
              <a:buNone/>
              <a:defRPr sz="1600" b="1"/>
            </a:lvl6pPr>
            <a:lvl7pPr marL="3200400" lvl="6" indent="-228600" algn="l">
              <a:lnSpc>
                <a:spcPct val="100000"/>
              </a:lnSpc>
              <a:spcBef>
                <a:spcPts val="500"/>
              </a:spcBef>
              <a:spcAft>
                <a:spcPts val="0"/>
              </a:spcAft>
              <a:buClr>
                <a:schemeClr val="dk1"/>
              </a:buClr>
              <a:buSzPts val="1600"/>
              <a:buNone/>
              <a:defRPr sz="1600" b="1"/>
            </a:lvl7pPr>
            <a:lvl8pPr marL="3657600" lvl="7" indent="-228600" algn="l">
              <a:lnSpc>
                <a:spcPct val="100000"/>
              </a:lnSpc>
              <a:spcBef>
                <a:spcPts val="500"/>
              </a:spcBef>
              <a:spcAft>
                <a:spcPts val="0"/>
              </a:spcAft>
              <a:buClr>
                <a:schemeClr val="dk1"/>
              </a:buClr>
              <a:buSzPts val="1600"/>
              <a:buNone/>
              <a:defRPr sz="1600" b="1"/>
            </a:lvl8pPr>
            <a:lvl9pPr marL="4114800" lvl="8" indent="-228600" algn="l">
              <a:lnSpc>
                <a:spcPct val="100000"/>
              </a:lnSpc>
              <a:spcBef>
                <a:spcPts val="500"/>
              </a:spcBef>
              <a:spcAft>
                <a:spcPts val="0"/>
              </a:spcAft>
              <a:buClr>
                <a:schemeClr val="dk1"/>
              </a:buClr>
              <a:buSzPts val="1600"/>
              <a:buNone/>
              <a:defRPr sz="1600" b="1"/>
            </a:lvl9pPr>
          </a:lstStyle>
          <a:p>
            <a:endParaRPr/>
          </a:p>
        </p:txBody>
      </p:sp>
      <p:sp>
        <p:nvSpPr>
          <p:cNvPr id="169" name="Google Shape;169;p85"/>
          <p:cNvSpPr txBox="1">
            <a:spLocks noGrp="1"/>
          </p:cNvSpPr>
          <p:nvPr>
            <p:ph type="body" idx="2"/>
          </p:nvPr>
        </p:nvSpPr>
        <p:spPr>
          <a:xfrm>
            <a:off x="457200" y="2174875"/>
            <a:ext cx="4040188" cy="3951288"/>
          </a:xfrm>
          <a:prstGeom prst="rect">
            <a:avLst/>
          </a:prstGeom>
          <a:noFill/>
          <a:ln>
            <a:noFill/>
          </a:ln>
        </p:spPr>
        <p:txBody>
          <a:bodyPr spcFirstLastPara="1" wrap="square" lIns="50800" tIns="50800" rIns="91425" bIns="50800" anchor="t" anchorCtr="0">
            <a:noAutofit/>
          </a:bodyPr>
          <a:lstStyle>
            <a:lvl1pPr marL="457200" lvl="0" indent="-381000" algn="l">
              <a:lnSpc>
                <a:spcPct val="100000"/>
              </a:lnSpc>
              <a:spcBef>
                <a:spcPts val="700"/>
              </a:spcBef>
              <a:spcAft>
                <a:spcPts val="0"/>
              </a:spcAft>
              <a:buClr>
                <a:schemeClr val="dk1"/>
              </a:buClr>
              <a:buSzPts val="2400"/>
              <a:buChar char="•"/>
              <a:defRPr sz="2400"/>
            </a:lvl1pPr>
            <a:lvl2pPr marL="914400" lvl="1" indent="-355600" algn="l">
              <a:lnSpc>
                <a:spcPct val="100000"/>
              </a:lnSpc>
              <a:spcBef>
                <a:spcPts val="600"/>
              </a:spcBef>
              <a:spcAft>
                <a:spcPts val="0"/>
              </a:spcAft>
              <a:buClr>
                <a:schemeClr val="dk1"/>
              </a:buClr>
              <a:buSzPts val="2000"/>
              <a:buChar char="–"/>
              <a:defRPr sz="2000"/>
            </a:lvl2pPr>
            <a:lvl3pPr marL="1371600" lvl="2" indent="-342900" algn="l">
              <a:lnSpc>
                <a:spcPct val="100000"/>
              </a:lnSpc>
              <a:spcBef>
                <a:spcPts val="600"/>
              </a:spcBef>
              <a:spcAft>
                <a:spcPts val="0"/>
              </a:spcAft>
              <a:buClr>
                <a:schemeClr val="dk1"/>
              </a:buClr>
              <a:buSzPts val="1800"/>
              <a:buChar char="•"/>
              <a:defRPr sz="1800"/>
            </a:lvl3pPr>
            <a:lvl4pPr marL="1828800" lvl="3" indent="-330200" algn="l">
              <a:lnSpc>
                <a:spcPct val="100000"/>
              </a:lnSpc>
              <a:spcBef>
                <a:spcPts val="500"/>
              </a:spcBef>
              <a:spcAft>
                <a:spcPts val="0"/>
              </a:spcAft>
              <a:buClr>
                <a:schemeClr val="dk1"/>
              </a:buClr>
              <a:buSzPts val="1600"/>
              <a:buChar char="–"/>
              <a:defRPr sz="1600"/>
            </a:lvl4pPr>
            <a:lvl5pPr marL="2286000" lvl="4" indent="-330200" algn="l">
              <a:lnSpc>
                <a:spcPct val="100000"/>
              </a:lnSpc>
              <a:spcBef>
                <a:spcPts val="500"/>
              </a:spcBef>
              <a:spcAft>
                <a:spcPts val="0"/>
              </a:spcAft>
              <a:buClr>
                <a:schemeClr val="dk1"/>
              </a:buClr>
              <a:buSzPts val="1600"/>
              <a:buChar char="»"/>
              <a:defRPr sz="1600"/>
            </a:lvl5pPr>
            <a:lvl6pPr marL="2743200" lvl="5" indent="-330200" algn="l">
              <a:lnSpc>
                <a:spcPct val="100000"/>
              </a:lnSpc>
              <a:spcBef>
                <a:spcPts val="500"/>
              </a:spcBef>
              <a:spcAft>
                <a:spcPts val="0"/>
              </a:spcAft>
              <a:buClr>
                <a:schemeClr val="dk1"/>
              </a:buClr>
              <a:buSzPts val="1600"/>
              <a:buChar char="»"/>
              <a:defRPr sz="1600"/>
            </a:lvl6pPr>
            <a:lvl7pPr marL="3200400" lvl="6" indent="-330200" algn="l">
              <a:lnSpc>
                <a:spcPct val="100000"/>
              </a:lnSpc>
              <a:spcBef>
                <a:spcPts val="500"/>
              </a:spcBef>
              <a:spcAft>
                <a:spcPts val="0"/>
              </a:spcAft>
              <a:buClr>
                <a:schemeClr val="dk1"/>
              </a:buClr>
              <a:buSzPts val="1600"/>
              <a:buChar char="»"/>
              <a:defRPr sz="1600"/>
            </a:lvl7pPr>
            <a:lvl8pPr marL="3657600" lvl="7" indent="-330200" algn="l">
              <a:lnSpc>
                <a:spcPct val="100000"/>
              </a:lnSpc>
              <a:spcBef>
                <a:spcPts val="500"/>
              </a:spcBef>
              <a:spcAft>
                <a:spcPts val="0"/>
              </a:spcAft>
              <a:buClr>
                <a:schemeClr val="dk1"/>
              </a:buClr>
              <a:buSzPts val="1600"/>
              <a:buChar char="»"/>
              <a:defRPr sz="1600"/>
            </a:lvl8pPr>
            <a:lvl9pPr marL="4114800" lvl="8" indent="-330200" algn="l">
              <a:lnSpc>
                <a:spcPct val="100000"/>
              </a:lnSpc>
              <a:spcBef>
                <a:spcPts val="500"/>
              </a:spcBef>
              <a:spcAft>
                <a:spcPts val="0"/>
              </a:spcAft>
              <a:buClr>
                <a:schemeClr val="dk1"/>
              </a:buClr>
              <a:buSzPts val="1600"/>
              <a:buChar char="»"/>
              <a:defRPr sz="1600"/>
            </a:lvl9pPr>
          </a:lstStyle>
          <a:p>
            <a:endParaRPr/>
          </a:p>
        </p:txBody>
      </p:sp>
      <p:sp>
        <p:nvSpPr>
          <p:cNvPr id="170" name="Google Shape;170;p85"/>
          <p:cNvSpPr txBox="1">
            <a:spLocks noGrp="1"/>
          </p:cNvSpPr>
          <p:nvPr>
            <p:ph type="body" idx="3"/>
          </p:nvPr>
        </p:nvSpPr>
        <p:spPr>
          <a:xfrm>
            <a:off x="4645025" y="1535113"/>
            <a:ext cx="4041775" cy="639762"/>
          </a:xfrm>
          <a:prstGeom prst="rect">
            <a:avLst/>
          </a:prstGeom>
          <a:noFill/>
          <a:ln>
            <a:noFill/>
          </a:ln>
        </p:spPr>
        <p:txBody>
          <a:bodyPr spcFirstLastPara="1" wrap="square" lIns="50800" tIns="50800" rIns="91425" bIns="50800" anchor="b" anchorCtr="0">
            <a:noAutofit/>
          </a:bodyPr>
          <a:lstStyle>
            <a:lvl1pPr marL="457200" lvl="0" indent="-228600" algn="l">
              <a:lnSpc>
                <a:spcPct val="100000"/>
              </a:lnSpc>
              <a:spcBef>
                <a:spcPts val="700"/>
              </a:spcBef>
              <a:spcAft>
                <a:spcPts val="0"/>
              </a:spcAft>
              <a:buClr>
                <a:schemeClr val="dk1"/>
              </a:buClr>
              <a:buSzPts val="2400"/>
              <a:buNone/>
              <a:defRPr sz="2400" b="1"/>
            </a:lvl1pPr>
            <a:lvl2pPr marL="914400" lvl="1" indent="-228600" algn="l">
              <a:lnSpc>
                <a:spcPct val="100000"/>
              </a:lnSpc>
              <a:spcBef>
                <a:spcPts val="600"/>
              </a:spcBef>
              <a:spcAft>
                <a:spcPts val="0"/>
              </a:spcAft>
              <a:buClr>
                <a:schemeClr val="dk1"/>
              </a:buClr>
              <a:buSzPts val="2000"/>
              <a:buNone/>
              <a:defRPr sz="2000" b="1"/>
            </a:lvl2pPr>
            <a:lvl3pPr marL="1371600" lvl="2" indent="-228600" algn="l">
              <a:lnSpc>
                <a:spcPct val="100000"/>
              </a:lnSpc>
              <a:spcBef>
                <a:spcPts val="6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100000"/>
              </a:lnSpc>
              <a:spcBef>
                <a:spcPts val="500"/>
              </a:spcBef>
              <a:spcAft>
                <a:spcPts val="0"/>
              </a:spcAft>
              <a:buClr>
                <a:schemeClr val="dk1"/>
              </a:buClr>
              <a:buSzPts val="1600"/>
              <a:buNone/>
              <a:defRPr sz="1600" b="1"/>
            </a:lvl6pPr>
            <a:lvl7pPr marL="3200400" lvl="6" indent="-228600" algn="l">
              <a:lnSpc>
                <a:spcPct val="100000"/>
              </a:lnSpc>
              <a:spcBef>
                <a:spcPts val="500"/>
              </a:spcBef>
              <a:spcAft>
                <a:spcPts val="0"/>
              </a:spcAft>
              <a:buClr>
                <a:schemeClr val="dk1"/>
              </a:buClr>
              <a:buSzPts val="1600"/>
              <a:buNone/>
              <a:defRPr sz="1600" b="1"/>
            </a:lvl7pPr>
            <a:lvl8pPr marL="3657600" lvl="7" indent="-228600" algn="l">
              <a:lnSpc>
                <a:spcPct val="100000"/>
              </a:lnSpc>
              <a:spcBef>
                <a:spcPts val="500"/>
              </a:spcBef>
              <a:spcAft>
                <a:spcPts val="0"/>
              </a:spcAft>
              <a:buClr>
                <a:schemeClr val="dk1"/>
              </a:buClr>
              <a:buSzPts val="1600"/>
              <a:buNone/>
              <a:defRPr sz="1600" b="1"/>
            </a:lvl8pPr>
            <a:lvl9pPr marL="4114800" lvl="8" indent="-228600" algn="l">
              <a:lnSpc>
                <a:spcPct val="100000"/>
              </a:lnSpc>
              <a:spcBef>
                <a:spcPts val="500"/>
              </a:spcBef>
              <a:spcAft>
                <a:spcPts val="0"/>
              </a:spcAft>
              <a:buClr>
                <a:schemeClr val="dk1"/>
              </a:buClr>
              <a:buSzPts val="1600"/>
              <a:buNone/>
              <a:defRPr sz="1600" b="1"/>
            </a:lvl9pPr>
          </a:lstStyle>
          <a:p>
            <a:endParaRPr/>
          </a:p>
        </p:txBody>
      </p:sp>
      <p:sp>
        <p:nvSpPr>
          <p:cNvPr id="171" name="Google Shape;171;p85"/>
          <p:cNvSpPr txBox="1">
            <a:spLocks noGrp="1"/>
          </p:cNvSpPr>
          <p:nvPr>
            <p:ph type="body" idx="4"/>
          </p:nvPr>
        </p:nvSpPr>
        <p:spPr>
          <a:xfrm>
            <a:off x="4645025" y="2174875"/>
            <a:ext cx="4041775" cy="3951288"/>
          </a:xfrm>
          <a:prstGeom prst="rect">
            <a:avLst/>
          </a:prstGeom>
          <a:noFill/>
          <a:ln>
            <a:noFill/>
          </a:ln>
        </p:spPr>
        <p:txBody>
          <a:bodyPr spcFirstLastPara="1" wrap="square" lIns="50800" tIns="50800" rIns="91425" bIns="50800" anchor="t" anchorCtr="0">
            <a:noAutofit/>
          </a:bodyPr>
          <a:lstStyle>
            <a:lvl1pPr marL="457200" lvl="0" indent="-381000" algn="l">
              <a:lnSpc>
                <a:spcPct val="100000"/>
              </a:lnSpc>
              <a:spcBef>
                <a:spcPts val="700"/>
              </a:spcBef>
              <a:spcAft>
                <a:spcPts val="0"/>
              </a:spcAft>
              <a:buClr>
                <a:schemeClr val="dk1"/>
              </a:buClr>
              <a:buSzPts val="2400"/>
              <a:buChar char="•"/>
              <a:defRPr sz="2400"/>
            </a:lvl1pPr>
            <a:lvl2pPr marL="914400" lvl="1" indent="-355600" algn="l">
              <a:lnSpc>
                <a:spcPct val="100000"/>
              </a:lnSpc>
              <a:spcBef>
                <a:spcPts val="600"/>
              </a:spcBef>
              <a:spcAft>
                <a:spcPts val="0"/>
              </a:spcAft>
              <a:buClr>
                <a:schemeClr val="dk1"/>
              </a:buClr>
              <a:buSzPts val="2000"/>
              <a:buChar char="–"/>
              <a:defRPr sz="2000"/>
            </a:lvl2pPr>
            <a:lvl3pPr marL="1371600" lvl="2" indent="-342900" algn="l">
              <a:lnSpc>
                <a:spcPct val="100000"/>
              </a:lnSpc>
              <a:spcBef>
                <a:spcPts val="600"/>
              </a:spcBef>
              <a:spcAft>
                <a:spcPts val="0"/>
              </a:spcAft>
              <a:buClr>
                <a:schemeClr val="dk1"/>
              </a:buClr>
              <a:buSzPts val="1800"/>
              <a:buChar char="•"/>
              <a:defRPr sz="1800"/>
            </a:lvl3pPr>
            <a:lvl4pPr marL="1828800" lvl="3" indent="-330200" algn="l">
              <a:lnSpc>
                <a:spcPct val="100000"/>
              </a:lnSpc>
              <a:spcBef>
                <a:spcPts val="500"/>
              </a:spcBef>
              <a:spcAft>
                <a:spcPts val="0"/>
              </a:spcAft>
              <a:buClr>
                <a:schemeClr val="dk1"/>
              </a:buClr>
              <a:buSzPts val="1600"/>
              <a:buChar char="–"/>
              <a:defRPr sz="1600"/>
            </a:lvl4pPr>
            <a:lvl5pPr marL="2286000" lvl="4" indent="-330200" algn="l">
              <a:lnSpc>
                <a:spcPct val="100000"/>
              </a:lnSpc>
              <a:spcBef>
                <a:spcPts val="500"/>
              </a:spcBef>
              <a:spcAft>
                <a:spcPts val="0"/>
              </a:spcAft>
              <a:buClr>
                <a:schemeClr val="dk1"/>
              </a:buClr>
              <a:buSzPts val="1600"/>
              <a:buChar char="»"/>
              <a:defRPr sz="1600"/>
            </a:lvl5pPr>
            <a:lvl6pPr marL="2743200" lvl="5" indent="-330200" algn="l">
              <a:lnSpc>
                <a:spcPct val="100000"/>
              </a:lnSpc>
              <a:spcBef>
                <a:spcPts val="500"/>
              </a:spcBef>
              <a:spcAft>
                <a:spcPts val="0"/>
              </a:spcAft>
              <a:buClr>
                <a:schemeClr val="dk1"/>
              </a:buClr>
              <a:buSzPts val="1600"/>
              <a:buChar char="»"/>
              <a:defRPr sz="1600"/>
            </a:lvl6pPr>
            <a:lvl7pPr marL="3200400" lvl="6" indent="-330200" algn="l">
              <a:lnSpc>
                <a:spcPct val="100000"/>
              </a:lnSpc>
              <a:spcBef>
                <a:spcPts val="500"/>
              </a:spcBef>
              <a:spcAft>
                <a:spcPts val="0"/>
              </a:spcAft>
              <a:buClr>
                <a:schemeClr val="dk1"/>
              </a:buClr>
              <a:buSzPts val="1600"/>
              <a:buChar char="»"/>
              <a:defRPr sz="1600"/>
            </a:lvl7pPr>
            <a:lvl8pPr marL="3657600" lvl="7" indent="-330200" algn="l">
              <a:lnSpc>
                <a:spcPct val="100000"/>
              </a:lnSpc>
              <a:spcBef>
                <a:spcPts val="500"/>
              </a:spcBef>
              <a:spcAft>
                <a:spcPts val="0"/>
              </a:spcAft>
              <a:buClr>
                <a:schemeClr val="dk1"/>
              </a:buClr>
              <a:buSzPts val="1600"/>
              <a:buChar char="»"/>
              <a:defRPr sz="1600"/>
            </a:lvl8pPr>
            <a:lvl9pPr marL="4114800" lvl="8" indent="-330200" algn="l">
              <a:lnSpc>
                <a:spcPct val="100000"/>
              </a:lnSpc>
              <a:spcBef>
                <a:spcPts val="500"/>
              </a:spcBef>
              <a:spcAft>
                <a:spcPts val="0"/>
              </a:spcAft>
              <a:buClr>
                <a:schemeClr val="dk1"/>
              </a:buClr>
              <a:buSzPts val="1600"/>
              <a:buChar char="»"/>
              <a:defRPr sz="1600"/>
            </a:lvl9pPr>
          </a:lstStyle>
          <a:p>
            <a:endParaRPr/>
          </a:p>
        </p:txBody>
      </p:sp>
      <p:sp>
        <p:nvSpPr>
          <p:cNvPr id="172" name="Google Shape;172;p85"/>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173"/>
        <p:cNvGrpSpPr/>
        <p:nvPr/>
      </p:nvGrpSpPr>
      <p:grpSpPr>
        <a:xfrm>
          <a:off x="0" y="0"/>
          <a:ext cx="0" cy="0"/>
          <a:chOff x="0" y="0"/>
          <a:chExt cx="0" cy="0"/>
        </a:xfrm>
      </p:grpSpPr>
      <p:sp>
        <p:nvSpPr>
          <p:cNvPr id="174" name="Google Shape;174;p86"/>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5" name="Google Shape;175;p86"/>
          <p:cNvSpPr txBox="1">
            <a:spLocks noGrp="1"/>
          </p:cNvSpPr>
          <p:nvPr>
            <p:ph type="body" idx="1"/>
          </p:nvPr>
        </p:nvSpPr>
        <p:spPr>
          <a:xfrm>
            <a:off x="457200" y="1600200"/>
            <a:ext cx="4038600" cy="5257800"/>
          </a:xfrm>
          <a:prstGeom prst="rect">
            <a:avLst/>
          </a:prstGeom>
          <a:noFill/>
          <a:ln>
            <a:noFill/>
          </a:ln>
        </p:spPr>
        <p:txBody>
          <a:bodyPr spcFirstLastPara="1" wrap="square" lIns="50800" tIns="50800" rIns="91425" bIns="50800" anchor="t" anchorCtr="0">
            <a:noAutofit/>
          </a:bodyPr>
          <a:lstStyle>
            <a:lvl1pPr marL="457200" lvl="0" indent="-406400" algn="l">
              <a:lnSpc>
                <a:spcPct val="100000"/>
              </a:lnSpc>
              <a:spcBef>
                <a:spcPts val="700"/>
              </a:spcBef>
              <a:spcAft>
                <a:spcPts val="0"/>
              </a:spcAft>
              <a:buClr>
                <a:schemeClr val="dk1"/>
              </a:buClr>
              <a:buSzPts val="2800"/>
              <a:buChar char="•"/>
              <a:defRPr sz="2800"/>
            </a:lvl1pPr>
            <a:lvl2pPr marL="914400" lvl="1" indent="-381000" algn="l">
              <a:lnSpc>
                <a:spcPct val="100000"/>
              </a:lnSpc>
              <a:spcBef>
                <a:spcPts val="600"/>
              </a:spcBef>
              <a:spcAft>
                <a:spcPts val="0"/>
              </a:spcAft>
              <a:buClr>
                <a:schemeClr val="dk1"/>
              </a:buClr>
              <a:buSzPts val="2400"/>
              <a:buChar char="–"/>
              <a:defRPr sz="2400"/>
            </a:lvl2pPr>
            <a:lvl3pPr marL="1371600" lvl="2" indent="-355600" algn="l">
              <a:lnSpc>
                <a:spcPct val="100000"/>
              </a:lnSpc>
              <a:spcBef>
                <a:spcPts val="600"/>
              </a:spcBef>
              <a:spcAft>
                <a:spcPts val="0"/>
              </a:spcAft>
              <a:buClr>
                <a:schemeClr val="dk1"/>
              </a:buClr>
              <a:buSzPts val="2000"/>
              <a:buChar char="•"/>
              <a:defRPr sz="2000"/>
            </a:lvl3pPr>
            <a:lvl4pPr marL="1828800" lvl="3" indent="-342900" algn="l">
              <a:lnSpc>
                <a:spcPct val="100000"/>
              </a:lnSpc>
              <a:spcBef>
                <a:spcPts val="500"/>
              </a:spcBef>
              <a:spcAft>
                <a:spcPts val="0"/>
              </a:spcAft>
              <a:buClr>
                <a:schemeClr val="dk1"/>
              </a:buClr>
              <a:buSzPts val="1800"/>
              <a:buChar char="–"/>
              <a:defRPr sz="1800"/>
            </a:lvl4pPr>
            <a:lvl5pPr marL="2286000" lvl="4" indent="-342900" algn="l">
              <a:lnSpc>
                <a:spcPct val="100000"/>
              </a:lnSpc>
              <a:spcBef>
                <a:spcPts val="500"/>
              </a:spcBef>
              <a:spcAft>
                <a:spcPts val="0"/>
              </a:spcAft>
              <a:buClr>
                <a:schemeClr val="dk1"/>
              </a:buClr>
              <a:buSzPts val="1800"/>
              <a:buChar char="»"/>
              <a:defRPr sz="1800"/>
            </a:lvl5pPr>
            <a:lvl6pPr marL="2743200" lvl="5" indent="-342900" algn="l">
              <a:lnSpc>
                <a:spcPct val="100000"/>
              </a:lnSpc>
              <a:spcBef>
                <a:spcPts val="500"/>
              </a:spcBef>
              <a:spcAft>
                <a:spcPts val="0"/>
              </a:spcAft>
              <a:buClr>
                <a:schemeClr val="dk1"/>
              </a:buClr>
              <a:buSzPts val="1800"/>
              <a:buChar char="»"/>
              <a:defRPr sz="1800"/>
            </a:lvl6pPr>
            <a:lvl7pPr marL="3200400" lvl="6" indent="-342900" algn="l">
              <a:lnSpc>
                <a:spcPct val="100000"/>
              </a:lnSpc>
              <a:spcBef>
                <a:spcPts val="500"/>
              </a:spcBef>
              <a:spcAft>
                <a:spcPts val="0"/>
              </a:spcAft>
              <a:buClr>
                <a:schemeClr val="dk1"/>
              </a:buClr>
              <a:buSzPts val="1800"/>
              <a:buChar char="»"/>
              <a:defRPr sz="1800"/>
            </a:lvl7pPr>
            <a:lvl8pPr marL="3657600" lvl="7" indent="-342900" algn="l">
              <a:lnSpc>
                <a:spcPct val="100000"/>
              </a:lnSpc>
              <a:spcBef>
                <a:spcPts val="500"/>
              </a:spcBef>
              <a:spcAft>
                <a:spcPts val="0"/>
              </a:spcAft>
              <a:buClr>
                <a:schemeClr val="dk1"/>
              </a:buClr>
              <a:buSzPts val="1800"/>
              <a:buChar char="»"/>
              <a:defRPr sz="1800"/>
            </a:lvl8pPr>
            <a:lvl9pPr marL="4114800" lvl="8" indent="-342900" algn="l">
              <a:lnSpc>
                <a:spcPct val="100000"/>
              </a:lnSpc>
              <a:spcBef>
                <a:spcPts val="500"/>
              </a:spcBef>
              <a:spcAft>
                <a:spcPts val="0"/>
              </a:spcAft>
              <a:buClr>
                <a:schemeClr val="dk1"/>
              </a:buClr>
              <a:buSzPts val="1800"/>
              <a:buChar char="»"/>
              <a:defRPr sz="1800"/>
            </a:lvl9pPr>
          </a:lstStyle>
          <a:p>
            <a:endParaRPr/>
          </a:p>
        </p:txBody>
      </p:sp>
      <p:sp>
        <p:nvSpPr>
          <p:cNvPr id="176" name="Google Shape;176;p86"/>
          <p:cNvSpPr txBox="1">
            <a:spLocks noGrp="1"/>
          </p:cNvSpPr>
          <p:nvPr>
            <p:ph type="body" idx="2"/>
          </p:nvPr>
        </p:nvSpPr>
        <p:spPr>
          <a:xfrm>
            <a:off x="4648200" y="1600200"/>
            <a:ext cx="4038600" cy="5257800"/>
          </a:xfrm>
          <a:prstGeom prst="rect">
            <a:avLst/>
          </a:prstGeom>
          <a:noFill/>
          <a:ln>
            <a:noFill/>
          </a:ln>
        </p:spPr>
        <p:txBody>
          <a:bodyPr spcFirstLastPara="1" wrap="square" lIns="50800" tIns="50800" rIns="91425" bIns="50800" anchor="t" anchorCtr="0">
            <a:noAutofit/>
          </a:bodyPr>
          <a:lstStyle>
            <a:lvl1pPr marL="457200" lvl="0" indent="-406400" algn="l">
              <a:lnSpc>
                <a:spcPct val="100000"/>
              </a:lnSpc>
              <a:spcBef>
                <a:spcPts val="700"/>
              </a:spcBef>
              <a:spcAft>
                <a:spcPts val="0"/>
              </a:spcAft>
              <a:buClr>
                <a:schemeClr val="dk1"/>
              </a:buClr>
              <a:buSzPts val="2800"/>
              <a:buChar char="•"/>
              <a:defRPr sz="2800"/>
            </a:lvl1pPr>
            <a:lvl2pPr marL="914400" lvl="1" indent="-381000" algn="l">
              <a:lnSpc>
                <a:spcPct val="100000"/>
              </a:lnSpc>
              <a:spcBef>
                <a:spcPts val="600"/>
              </a:spcBef>
              <a:spcAft>
                <a:spcPts val="0"/>
              </a:spcAft>
              <a:buClr>
                <a:schemeClr val="dk1"/>
              </a:buClr>
              <a:buSzPts val="2400"/>
              <a:buChar char="–"/>
              <a:defRPr sz="2400"/>
            </a:lvl2pPr>
            <a:lvl3pPr marL="1371600" lvl="2" indent="-355600" algn="l">
              <a:lnSpc>
                <a:spcPct val="100000"/>
              </a:lnSpc>
              <a:spcBef>
                <a:spcPts val="600"/>
              </a:spcBef>
              <a:spcAft>
                <a:spcPts val="0"/>
              </a:spcAft>
              <a:buClr>
                <a:schemeClr val="dk1"/>
              </a:buClr>
              <a:buSzPts val="2000"/>
              <a:buChar char="•"/>
              <a:defRPr sz="2000"/>
            </a:lvl3pPr>
            <a:lvl4pPr marL="1828800" lvl="3" indent="-342900" algn="l">
              <a:lnSpc>
                <a:spcPct val="100000"/>
              </a:lnSpc>
              <a:spcBef>
                <a:spcPts val="500"/>
              </a:spcBef>
              <a:spcAft>
                <a:spcPts val="0"/>
              </a:spcAft>
              <a:buClr>
                <a:schemeClr val="dk1"/>
              </a:buClr>
              <a:buSzPts val="1800"/>
              <a:buChar char="–"/>
              <a:defRPr sz="1800"/>
            </a:lvl4pPr>
            <a:lvl5pPr marL="2286000" lvl="4" indent="-342900" algn="l">
              <a:lnSpc>
                <a:spcPct val="100000"/>
              </a:lnSpc>
              <a:spcBef>
                <a:spcPts val="500"/>
              </a:spcBef>
              <a:spcAft>
                <a:spcPts val="0"/>
              </a:spcAft>
              <a:buClr>
                <a:schemeClr val="dk1"/>
              </a:buClr>
              <a:buSzPts val="1800"/>
              <a:buChar char="»"/>
              <a:defRPr sz="1800"/>
            </a:lvl5pPr>
            <a:lvl6pPr marL="2743200" lvl="5" indent="-342900" algn="l">
              <a:lnSpc>
                <a:spcPct val="100000"/>
              </a:lnSpc>
              <a:spcBef>
                <a:spcPts val="500"/>
              </a:spcBef>
              <a:spcAft>
                <a:spcPts val="0"/>
              </a:spcAft>
              <a:buClr>
                <a:schemeClr val="dk1"/>
              </a:buClr>
              <a:buSzPts val="1800"/>
              <a:buChar char="»"/>
              <a:defRPr sz="1800"/>
            </a:lvl6pPr>
            <a:lvl7pPr marL="3200400" lvl="6" indent="-342900" algn="l">
              <a:lnSpc>
                <a:spcPct val="100000"/>
              </a:lnSpc>
              <a:spcBef>
                <a:spcPts val="500"/>
              </a:spcBef>
              <a:spcAft>
                <a:spcPts val="0"/>
              </a:spcAft>
              <a:buClr>
                <a:schemeClr val="dk1"/>
              </a:buClr>
              <a:buSzPts val="1800"/>
              <a:buChar char="»"/>
              <a:defRPr sz="1800"/>
            </a:lvl7pPr>
            <a:lvl8pPr marL="3657600" lvl="7" indent="-342900" algn="l">
              <a:lnSpc>
                <a:spcPct val="100000"/>
              </a:lnSpc>
              <a:spcBef>
                <a:spcPts val="500"/>
              </a:spcBef>
              <a:spcAft>
                <a:spcPts val="0"/>
              </a:spcAft>
              <a:buClr>
                <a:schemeClr val="dk1"/>
              </a:buClr>
              <a:buSzPts val="1800"/>
              <a:buChar char="»"/>
              <a:defRPr sz="1800"/>
            </a:lvl8pPr>
            <a:lvl9pPr marL="4114800" lvl="8" indent="-342900" algn="l">
              <a:lnSpc>
                <a:spcPct val="100000"/>
              </a:lnSpc>
              <a:spcBef>
                <a:spcPts val="500"/>
              </a:spcBef>
              <a:spcAft>
                <a:spcPts val="0"/>
              </a:spcAft>
              <a:buClr>
                <a:schemeClr val="dk1"/>
              </a:buClr>
              <a:buSzPts val="1800"/>
              <a:buChar char="»"/>
              <a:defRPr sz="1800"/>
            </a:lvl9pPr>
          </a:lstStyle>
          <a:p>
            <a:endParaRPr/>
          </a:p>
        </p:txBody>
      </p:sp>
      <p:sp>
        <p:nvSpPr>
          <p:cNvPr id="177" name="Google Shape;177;p86"/>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En-tête de section" type="secHead">
  <p:cSld name="SECTION_HEADER">
    <p:spTree>
      <p:nvGrpSpPr>
        <p:cNvPr id="1" name="Shape 178"/>
        <p:cNvGrpSpPr/>
        <p:nvPr/>
      </p:nvGrpSpPr>
      <p:grpSpPr>
        <a:xfrm>
          <a:off x="0" y="0"/>
          <a:ext cx="0" cy="0"/>
          <a:chOff x="0" y="0"/>
          <a:chExt cx="0" cy="0"/>
        </a:xfrm>
      </p:grpSpPr>
      <p:sp>
        <p:nvSpPr>
          <p:cNvPr id="179" name="Google Shape;179;p87"/>
          <p:cNvSpPr txBox="1">
            <a:spLocks noGrp="1"/>
          </p:cNvSpPr>
          <p:nvPr>
            <p:ph type="title"/>
          </p:nvPr>
        </p:nvSpPr>
        <p:spPr>
          <a:xfrm>
            <a:off x="722313" y="4406900"/>
            <a:ext cx="7772400" cy="1362075"/>
          </a:xfrm>
          <a:prstGeom prst="rect">
            <a:avLst/>
          </a:prstGeom>
          <a:noFill/>
          <a:ln>
            <a:noFill/>
          </a:ln>
        </p:spPr>
        <p:txBody>
          <a:bodyPr spcFirstLastPara="1" wrap="square" lIns="50800" tIns="50800" rIns="91425" bIns="508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80" name="Google Shape;180;p87"/>
          <p:cNvSpPr txBox="1">
            <a:spLocks noGrp="1"/>
          </p:cNvSpPr>
          <p:nvPr>
            <p:ph type="body" idx="1"/>
          </p:nvPr>
        </p:nvSpPr>
        <p:spPr>
          <a:xfrm>
            <a:off x="722313" y="2906713"/>
            <a:ext cx="7772400" cy="1500187"/>
          </a:xfrm>
          <a:prstGeom prst="rect">
            <a:avLst/>
          </a:prstGeom>
          <a:noFill/>
          <a:ln>
            <a:noFill/>
          </a:ln>
        </p:spPr>
        <p:txBody>
          <a:bodyPr spcFirstLastPara="1" wrap="square" lIns="50800" tIns="50800" rIns="91425" bIns="50800" anchor="b" anchorCtr="0">
            <a:noAutofit/>
          </a:bodyPr>
          <a:lstStyle>
            <a:lvl1pPr marL="457200" lvl="0" indent="-228600" algn="l">
              <a:lnSpc>
                <a:spcPct val="100000"/>
              </a:lnSpc>
              <a:spcBef>
                <a:spcPts val="700"/>
              </a:spcBef>
              <a:spcAft>
                <a:spcPts val="0"/>
              </a:spcAft>
              <a:buClr>
                <a:schemeClr val="dk1"/>
              </a:buClr>
              <a:buSzPts val="2000"/>
              <a:buNone/>
              <a:defRPr sz="2000"/>
            </a:lvl1pPr>
            <a:lvl2pPr marL="914400" lvl="1" indent="-228600" algn="l">
              <a:lnSpc>
                <a:spcPct val="100000"/>
              </a:lnSpc>
              <a:spcBef>
                <a:spcPts val="600"/>
              </a:spcBef>
              <a:spcAft>
                <a:spcPts val="0"/>
              </a:spcAft>
              <a:buClr>
                <a:schemeClr val="dk1"/>
              </a:buClr>
              <a:buSzPts val="1800"/>
              <a:buNone/>
              <a:defRPr sz="1800"/>
            </a:lvl2pPr>
            <a:lvl3pPr marL="1371600" lvl="2" indent="-228600" algn="l">
              <a:lnSpc>
                <a:spcPct val="100000"/>
              </a:lnSpc>
              <a:spcBef>
                <a:spcPts val="600"/>
              </a:spcBef>
              <a:spcAft>
                <a:spcPts val="0"/>
              </a:spcAft>
              <a:buClr>
                <a:schemeClr val="dk1"/>
              </a:buClr>
              <a:buSzPts val="1600"/>
              <a:buNone/>
              <a:defRPr sz="1600"/>
            </a:lvl3pPr>
            <a:lvl4pPr marL="1828800" lvl="3" indent="-228600" algn="l">
              <a:lnSpc>
                <a:spcPct val="100000"/>
              </a:lnSpc>
              <a:spcBef>
                <a:spcPts val="500"/>
              </a:spcBef>
              <a:spcAft>
                <a:spcPts val="0"/>
              </a:spcAft>
              <a:buClr>
                <a:schemeClr val="dk1"/>
              </a:buClr>
              <a:buSzPts val="1400"/>
              <a:buNone/>
              <a:defRPr sz="1400"/>
            </a:lvl4pPr>
            <a:lvl5pPr marL="2286000" lvl="4" indent="-228600" algn="l">
              <a:lnSpc>
                <a:spcPct val="100000"/>
              </a:lnSpc>
              <a:spcBef>
                <a:spcPts val="500"/>
              </a:spcBef>
              <a:spcAft>
                <a:spcPts val="0"/>
              </a:spcAft>
              <a:buClr>
                <a:schemeClr val="dk1"/>
              </a:buClr>
              <a:buSzPts val="1400"/>
              <a:buNone/>
              <a:defRPr sz="1400"/>
            </a:lvl5pPr>
            <a:lvl6pPr marL="2743200" lvl="5" indent="-228600" algn="l">
              <a:lnSpc>
                <a:spcPct val="100000"/>
              </a:lnSpc>
              <a:spcBef>
                <a:spcPts val="500"/>
              </a:spcBef>
              <a:spcAft>
                <a:spcPts val="0"/>
              </a:spcAft>
              <a:buClr>
                <a:schemeClr val="dk1"/>
              </a:buClr>
              <a:buSzPts val="1400"/>
              <a:buNone/>
              <a:defRPr sz="1400"/>
            </a:lvl6pPr>
            <a:lvl7pPr marL="3200400" lvl="6" indent="-228600" algn="l">
              <a:lnSpc>
                <a:spcPct val="100000"/>
              </a:lnSpc>
              <a:spcBef>
                <a:spcPts val="500"/>
              </a:spcBef>
              <a:spcAft>
                <a:spcPts val="0"/>
              </a:spcAft>
              <a:buClr>
                <a:schemeClr val="dk1"/>
              </a:buClr>
              <a:buSzPts val="1400"/>
              <a:buNone/>
              <a:defRPr sz="1400"/>
            </a:lvl7pPr>
            <a:lvl8pPr marL="3657600" lvl="7" indent="-228600" algn="l">
              <a:lnSpc>
                <a:spcPct val="100000"/>
              </a:lnSpc>
              <a:spcBef>
                <a:spcPts val="500"/>
              </a:spcBef>
              <a:spcAft>
                <a:spcPts val="0"/>
              </a:spcAft>
              <a:buClr>
                <a:schemeClr val="dk1"/>
              </a:buClr>
              <a:buSzPts val="1400"/>
              <a:buNone/>
              <a:defRPr sz="1400"/>
            </a:lvl8pPr>
            <a:lvl9pPr marL="4114800" lvl="8" indent="-228600" algn="l">
              <a:lnSpc>
                <a:spcPct val="100000"/>
              </a:lnSpc>
              <a:spcBef>
                <a:spcPts val="500"/>
              </a:spcBef>
              <a:spcAft>
                <a:spcPts val="0"/>
              </a:spcAft>
              <a:buClr>
                <a:schemeClr val="dk1"/>
              </a:buClr>
              <a:buSzPts val="1400"/>
              <a:buNone/>
              <a:defRPr sz="1400"/>
            </a:lvl9pPr>
          </a:lstStyle>
          <a:p>
            <a:endParaRPr/>
          </a:p>
        </p:txBody>
      </p:sp>
      <p:sp>
        <p:nvSpPr>
          <p:cNvPr id="181" name="Google Shape;181;p87"/>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182"/>
        <p:cNvGrpSpPr/>
        <p:nvPr/>
      </p:nvGrpSpPr>
      <p:grpSpPr>
        <a:xfrm>
          <a:off x="0" y="0"/>
          <a:ext cx="0" cy="0"/>
          <a:chOff x="0" y="0"/>
          <a:chExt cx="0" cy="0"/>
        </a:xfrm>
      </p:grpSpPr>
      <p:sp>
        <p:nvSpPr>
          <p:cNvPr id="183" name="Google Shape;183;p88"/>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84" name="Google Shape;184;p88"/>
          <p:cNvSpPr txBox="1">
            <a:spLocks noGrp="1"/>
          </p:cNvSpPr>
          <p:nvPr>
            <p:ph type="body" idx="1"/>
          </p:nvPr>
        </p:nvSpPr>
        <p:spPr>
          <a:xfrm>
            <a:off x="457200" y="1600200"/>
            <a:ext cx="8229600" cy="5257800"/>
          </a:xfrm>
          <a:prstGeom prst="rect">
            <a:avLst/>
          </a:prstGeom>
          <a:noFill/>
          <a:ln>
            <a:noFill/>
          </a:ln>
        </p:spPr>
        <p:txBody>
          <a:bodyPr spcFirstLastPara="1" wrap="square" lIns="50800" tIns="50800" rIns="91425" bIns="50800" anchor="t" anchorCtr="0">
            <a:noAutofit/>
          </a:bodyPr>
          <a:lstStyle>
            <a:lvl1pPr marL="457200" lvl="0" indent="-342900" algn="l">
              <a:lnSpc>
                <a:spcPct val="100000"/>
              </a:lnSpc>
              <a:spcBef>
                <a:spcPts val="7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185" name="Google Shape;185;p88"/>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190"/>
        <p:cNvGrpSpPr/>
        <p:nvPr/>
      </p:nvGrpSpPr>
      <p:grpSpPr>
        <a:xfrm>
          <a:off x="0" y="0"/>
          <a:ext cx="0" cy="0"/>
          <a:chOff x="0" y="0"/>
          <a:chExt cx="0" cy="0"/>
        </a:xfrm>
      </p:grpSpPr>
      <p:sp>
        <p:nvSpPr>
          <p:cNvPr id="191" name="Google Shape;191;p42"/>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2" name="Google Shape;192;p42"/>
          <p:cNvSpPr txBox="1">
            <a:spLocks noGrp="1"/>
          </p:cNvSpPr>
          <p:nvPr>
            <p:ph type="body" idx="1"/>
          </p:nvPr>
        </p:nvSpPr>
        <p:spPr>
          <a:xfrm>
            <a:off x="457200" y="1600200"/>
            <a:ext cx="8229600" cy="5257800"/>
          </a:xfrm>
          <a:prstGeom prst="rect">
            <a:avLst/>
          </a:prstGeom>
          <a:noFill/>
          <a:ln>
            <a:noFill/>
          </a:ln>
        </p:spPr>
        <p:txBody>
          <a:bodyPr spcFirstLastPara="1" wrap="square" lIns="50800" tIns="50800" rIns="91425" bIns="50800" anchor="t" anchorCtr="0">
            <a:noAutofit/>
          </a:bodyPr>
          <a:lstStyle>
            <a:lvl1pPr marL="457200" lvl="0" indent="-342900" algn="l">
              <a:lnSpc>
                <a:spcPct val="100000"/>
              </a:lnSpc>
              <a:spcBef>
                <a:spcPts val="7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193" name="Google Shape;193;p42"/>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194"/>
        <p:cNvGrpSpPr/>
        <p:nvPr/>
      </p:nvGrpSpPr>
      <p:grpSpPr>
        <a:xfrm>
          <a:off x="0" y="0"/>
          <a:ext cx="0" cy="0"/>
          <a:chOff x="0" y="0"/>
          <a:chExt cx="0" cy="0"/>
        </a:xfrm>
      </p:grpSpPr>
      <p:sp>
        <p:nvSpPr>
          <p:cNvPr id="195" name="Google Shape;195;p99"/>
          <p:cNvSpPr txBox="1">
            <a:spLocks noGrp="1"/>
          </p:cNvSpPr>
          <p:nvPr>
            <p:ph type="title"/>
          </p:nvPr>
        </p:nvSpPr>
        <p:spPr>
          <a:xfrm rot="5400000">
            <a:off x="4274344" y="2445544"/>
            <a:ext cx="6767512" cy="2057400"/>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6" name="Google Shape;196;p99"/>
          <p:cNvSpPr txBox="1">
            <a:spLocks noGrp="1"/>
          </p:cNvSpPr>
          <p:nvPr>
            <p:ph type="body" idx="1"/>
          </p:nvPr>
        </p:nvSpPr>
        <p:spPr>
          <a:xfrm rot="5400000">
            <a:off x="83344" y="464344"/>
            <a:ext cx="6767512" cy="6019800"/>
          </a:xfrm>
          <a:prstGeom prst="rect">
            <a:avLst/>
          </a:prstGeom>
          <a:noFill/>
          <a:ln>
            <a:noFill/>
          </a:ln>
        </p:spPr>
        <p:txBody>
          <a:bodyPr spcFirstLastPara="1" wrap="square" lIns="50800" tIns="50800" rIns="91425" bIns="50800" anchor="t" anchorCtr="0">
            <a:noAutofit/>
          </a:bodyPr>
          <a:lstStyle>
            <a:lvl1pPr marL="457200" lvl="0" indent="-342900" algn="l">
              <a:lnSpc>
                <a:spcPct val="100000"/>
              </a:lnSpc>
              <a:spcBef>
                <a:spcPts val="7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197" name="Google Shape;197;p99"/>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198"/>
        <p:cNvGrpSpPr/>
        <p:nvPr/>
      </p:nvGrpSpPr>
      <p:grpSpPr>
        <a:xfrm>
          <a:off x="0" y="0"/>
          <a:ext cx="0" cy="0"/>
          <a:chOff x="0" y="0"/>
          <a:chExt cx="0" cy="0"/>
        </a:xfrm>
      </p:grpSpPr>
      <p:sp>
        <p:nvSpPr>
          <p:cNvPr id="199" name="Google Shape;199;p100"/>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00" name="Google Shape;200;p100"/>
          <p:cNvSpPr txBox="1">
            <a:spLocks noGrp="1"/>
          </p:cNvSpPr>
          <p:nvPr>
            <p:ph type="body" idx="1"/>
          </p:nvPr>
        </p:nvSpPr>
        <p:spPr>
          <a:xfrm rot="5400000">
            <a:off x="1943100" y="114300"/>
            <a:ext cx="5257800" cy="8229600"/>
          </a:xfrm>
          <a:prstGeom prst="rect">
            <a:avLst/>
          </a:prstGeom>
          <a:noFill/>
          <a:ln>
            <a:noFill/>
          </a:ln>
        </p:spPr>
        <p:txBody>
          <a:bodyPr spcFirstLastPara="1" wrap="square" lIns="50800" tIns="50800" rIns="91425" bIns="50800" anchor="t" anchorCtr="0">
            <a:noAutofit/>
          </a:bodyPr>
          <a:lstStyle>
            <a:lvl1pPr marL="457200" lvl="0" indent="-342900" algn="l">
              <a:lnSpc>
                <a:spcPct val="100000"/>
              </a:lnSpc>
              <a:spcBef>
                <a:spcPts val="7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201" name="Google Shape;201;p100"/>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202"/>
        <p:cNvGrpSpPr/>
        <p:nvPr/>
      </p:nvGrpSpPr>
      <p:grpSpPr>
        <a:xfrm>
          <a:off x="0" y="0"/>
          <a:ext cx="0" cy="0"/>
          <a:chOff x="0" y="0"/>
          <a:chExt cx="0" cy="0"/>
        </a:xfrm>
      </p:grpSpPr>
      <p:sp>
        <p:nvSpPr>
          <p:cNvPr id="203" name="Google Shape;203;p101"/>
          <p:cNvSpPr txBox="1">
            <a:spLocks noGrp="1"/>
          </p:cNvSpPr>
          <p:nvPr>
            <p:ph type="title"/>
          </p:nvPr>
        </p:nvSpPr>
        <p:spPr>
          <a:xfrm>
            <a:off x="1792288" y="4800600"/>
            <a:ext cx="5486400" cy="566738"/>
          </a:xfrm>
          <a:prstGeom prst="rect">
            <a:avLst/>
          </a:prstGeom>
          <a:noFill/>
          <a:ln>
            <a:noFill/>
          </a:ln>
        </p:spPr>
        <p:txBody>
          <a:bodyPr spcFirstLastPara="1" wrap="square" lIns="50800" tIns="50800" rIns="91425" bIns="508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04" name="Google Shape;204;p101"/>
          <p:cNvSpPr>
            <a:spLocks noGrp="1"/>
          </p:cNvSpPr>
          <p:nvPr>
            <p:ph type="pic" idx="2"/>
          </p:nvPr>
        </p:nvSpPr>
        <p:spPr>
          <a:xfrm>
            <a:off x="1792288" y="612775"/>
            <a:ext cx="5486400" cy="4114800"/>
          </a:xfrm>
          <a:prstGeom prst="rect">
            <a:avLst/>
          </a:prstGeom>
          <a:noFill/>
          <a:ln>
            <a:noFill/>
          </a:ln>
        </p:spPr>
      </p:sp>
      <p:sp>
        <p:nvSpPr>
          <p:cNvPr id="205" name="Google Shape;205;p101"/>
          <p:cNvSpPr txBox="1">
            <a:spLocks noGrp="1"/>
          </p:cNvSpPr>
          <p:nvPr>
            <p:ph type="body" idx="1"/>
          </p:nvPr>
        </p:nvSpPr>
        <p:spPr>
          <a:xfrm>
            <a:off x="1792288" y="5367338"/>
            <a:ext cx="5486400" cy="804862"/>
          </a:xfrm>
          <a:prstGeom prst="rect">
            <a:avLst/>
          </a:prstGeom>
          <a:noFill/>
          <a:ln>
            <a:noFill/>
          </a:ln>
        </p:spPr>
        <p:txBody>
          <a:bodyPr spcFirstLastPara="1" wrap="square" lIns="50800" tIns="50800" rIns="91425" bIns="50800" anchor="t" anchorCtr="0">
            <a:noAutofit/>
          </a:bodyPr>
          <a:lstStyle>
            <a:lvl1pPr marL="457200" lvl="0" indent="-228600" algn="l">
              <a:lnSpc>
                <a:spcPct val="100000"/>
              </a:lnSpc>
              <a:spcBef>
                <a:spcPts val="700"/>
              </a:spcBef>
              <a:spcAft>
                <a:spcPts val="0"/>
              </a:spcAft>
              <a:buClr>
                <a:schemeClr val="dk1"/>
              </a:buClr>
              <a:buSzPts val="1400"/>
              <a:buNone/>
              <a:defRPr sz="1400"/>
            </a:lvl1pPr>
            <a:lvl2pPr marL="914400" lvl="1" indent="-228600" algn="l">
              <a:lnSpc>
                <a:spcPct val="100000"/>
              </a:lnSpc>
              <a:spcBef>
                <a:spcPts val="600"/>
              </a:spcBef>
              <a:spcAft>
                <a:spcPts val="0"/>
              </a:spcAft>
              <a:buClr>
                <a:schemeClr val="dk1"/>
              </a:buClr>
              <a:buSzPts val="1200"/>
              <a:buNone/>
              <a:defRPr sz="1200"/>
            </a:lvl2pPr>
            <a:lvl3pPr marL="1371600" lvl="2" indent="-228600" algn="l">
              <a:lnSpc>
                <a:spcPct val="100000"/>
              </a:lnSpc>
              <a:spcBef>
                <a:spcPts val="600"/>
              </a:spcBef>
              <a:spcAft>
                <a:spcPts val="0"/>
              </a:spcAft>
              <a:buClr>
                <a:schemeClr val="dk1"/>
              </a:buClr>
              <a:buSzPts val="1000"/>
              <a:buNone/>
              <a:defRPr sz="1000"/>
            </a:lvl3pPr>
            <a:lvl4pPr marL="1828800" lvl="3" indent="-228600" algn="l">
              <a:lnSpc>
                <a:spcPct val="100000"/>
              </a:lnSpc>
              <a:spcBef>
                <a:spcPts val="500"/>
              </a:spcBef>
              <a:spcAft>
                <a:spcPts val="0"/>
              </a:spcAft>
              <a:buClr>
                <a:schemeClr val="dk1"/>
              </a:buClr>
              <a:buSzPts val="900"/>
              <a:buNone/>
              <a:defRPr sz="900"/>
            </a:lvl4pPr>
            <a:lvl5pPr marL="2286000" lvl="4" indent="-228600" algn="l">
              <a:lnSpc>
                <a:spcPct val="100000"/>
              </a:lnSpc>
              <a:spcBef>
                <a:spcPts val="500"/>
              </a:spcBef>
              <a:spcAft>
                <a:spcPts val="0"/>
              </a:spcAft>
              <a:buClr>
                <a:schemeClr val="dk1"/>
              </a:buClr>
              <a:buSzPts val="900"/>
              <a:buNone/>
              <a:defRPr sz="900"/>
            </a:lvl5pPr>
            <a:lvl6pPr marL="2743200" lvl="5" indent="-228600" algn="l">
              <a:lnSpc>
                <a:spcPct val="100000"/>
              </a:lnSpc>
              <a:spcBef>
                <a:spcPts val="500"/>
              </a:spcBef>
              <a:spcAft>
                <a:spcPts val="0"/>
              </a:spcAft>
              <a:buClr>
                <a:schemeClr val="dk1"/>
              </a:buClr>
              <a:buSzPts val="900"/>
              <a:buNone/>
              <a:defRPr sz="900"/>
            </a:lvl6pPr>
            <a:lvl7pPr marL="3200400" lvl="6" indent="-228600" algn="l">
              <a:lnSpc>
                <a:spcPct val="100000"/>
              </a:lnSpc>
              <a:spcBef>
                <a:spcPts val="500"/>
              </a:spcBef>
              <a:spcAft>
                <a:spcPts val="0"/>
              </a:spcAft>
              <a:buClr>
                <a:schemeClr val="dk1"/>
              </a:buClr>
              <a:buSzPts val="900"/>
              <a:buNone/>
              <a:defRPr sz="900"/>
            </a:lvl7pPr>
            <a:lvl8pPr marL="3657600" lvl="7" indent="-228600" algn="l">
              <a:lnSpc>
                <a:spcPct val="100000"/>
              </a:lnSpc>
              <a:spcBef>
                <a:spcPts val="500"/>
              </a:spcBef>
              <a:spcAft>
                <a:spcPts val="0"/>
              </a:spcAft>
              <a:buClr>
                <a:schemeClr val="dk1"/>
              </a:buClr>
              <a:buSzPts val="900"/>
              <a:buNone/>
              <a:defRPr sz="900"/>
            </a:lvl8pPr>
            <a:lvl9pPr marL="4114800" lvl="8" indent="-228600" algn="l">
              <a:lnSpc>
                <a:spcPct val="100000"/>
              </a:lnSpc>
              <a:spcBef>
                <a:spcPts val="500"/>
              </a:spcBef>
              <a:spcAft>
                <a:spcPts val="0"/>
              </a:spcAft>
              <a:buClr>
                <a:schemeClr val="dk1"/>
              </a:buClr>
              <a:buSzPts val="900"/>
              <a:buNone/>
              <a:defRPr sz="900"/>
            </a:lvl9pPr>
          </a:lstStyle>
          <a:p>
            <a:endParaRPr/>
          </a:p>
        </p:txBody>
      </p:sp>
      <p:sp>
        <p:nvSpPr>
          <p:cNvPr id="206" name="Google Shape;206;p101"/>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207"/>
        <p:cNvGrpSpPr/>
        <p:nvPr/>
      </p:nvGrpSpPr>
      <p:grpSpPr>
        <a:xfrm>
          <a:off x="0" y="0"/>
          <a:ext cx="0" cy="0"/>
          <a:chOff x="0" y="0"/>
          <a:chExt cx="0" cy="0"/>
        </a:xfrm>
      </p:grpSpPr>
      <p:sp>
        <p:nvSpPr>
          <p:cNvPr id="208" name="Google Shape;208;p102"/>
          <p:cNvSpPr txBox="1">
            <a:spLocks noGrp="1"/>
          </p:cNvSpPr>
          <p:nvPr>
            <p:ph type="title"/>
          </p:nvPr>
        </p:nvSpPr>
        <p:spPr>
          <a:xfrm>
            <a:off x="457200" y="273050"/>
            <a:ext cx="3008313" cy="1162050"/>
          </a:xfrm>
          <a:prstGeom prst="rect">
            <a:avLst/>
          </a:prstGeom>
          <a:noFill/>
          <a:ln>
            <a:noFill/>
          </a:ln>
        </p:spPr>
        <p:txBody>
          <a:bodyPr spcFirstLastPara="1" wrap="square" lIns="50800" tIns="50800" rIns="91425" bIns="508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09" name="Google Shape;209;p102"/>
          <p:cNvSpPr txBox="1">
            <a:spLocks noGrp="1"/>
          </p:cNvSpPr>
          <p:nvPr>
            <p:ph type="body" idx="1"/>
          </p:nvPr>
        </p:nvSpPr>
        <p:spPr>
          <a:xfrm>
            <a:off x="3575050" y="273050"/>
            <a:ext cx="5111750" cy="5853113"/>
          </a:xfrm>
          <a:prstGeom prst="rect">
            <a:avLst/>
          </a:prstGeom>
          <a:noFill/>
          <a:ln>
            <a:noFill/>
          </a:ln>
        </p:spPr>
        <p:txBody>
          <a:bodyPr spcFirstLastPara="1" wrap="square" lIns="50800" tIns="50800" rIns="91425" bIns="50800" anchor="t" anchorCtr="0">
            <a:noAutofit/>
          </a:bodyPr>
          <a:lstStyle>
            <a:lvl1pPr marL="457200" lvl="0" indent="-431800" algn="l">
              <a:lnSpc>
                <a:spcPct val="100000"/>
              </a:lnSpc>
              <a:spcBef>
                <a:spcPts val="700"/>
              </a:spcBef>
              <a:spcAft>
                <a:spcPts val="0"/>
              </a:spcAft>
              <a:buClr>
                <a:schemeClr val="dk1"/>
              </a:buClr>
              <a:buSzPts val="3200"/>
              <a:buChar char="•"/>
              <a:defRPr sz="3200"/>
            </a:lvl1pPr>
            <a:lvl2pPr marL="914400" lvl="1" indent="-406400" algn="l">
              <a:lnSpc>
                <a:spcPct val="100000"/>
              </a:lnSpc>
              <a:spcBef>
                <a:spcPts val="600"/>
              </a:spcBef>
              <a:spcAft>
                <a:spcPts val="0"/>
              </a:spcAft>
              <a:buClr>
                <a:schemeClr val="dk1"/>
              </a:buClr>
              <a:buSzPts val="2800"/>
              <a:buChar char="–"/>
              <a:defRPr sz="2800"/>
            </a:lvl2pPr>
            <a:lvl3pPr marL="1371600" lvl="2" indent="-381000" algn="l">
              <a:lnSpc>
                <a:spcPct val="100000"/>
              </a:lnSpc>
              <a:spcBef>
                <a:spcPts val="600"/>
              </a:spcBef>
              <a:spcAft>
                <a:spcPts val="0"/>
              </a:spcAft>
              <a:buClr>
                <a:schemeClr val="dk1"/>
              </a:buClr>
              <a:buSzPts val="2400"/>
              <a:buChar char="•"/>
              <a:defRPr sz="2400"/>
            </a:lvl3pPr>
            <a:lvl4pPr marL="1828800" lvl="3" indent="-355600" algn="l">
              <a:lnSpc>
                <a:spcPct val="100000"/>
              </a:lnSpc>
              <a:spcBef>
                <a:spcPts val="500"/>
              </a:spcBef>
              <a:spcAft>
                <a:spcPts val="0"/>
              </a:spcAft>
              <a:buClr>
                <a:schemeClr val="dk1"/>
              </a:buClr>
              <a:buSzPts val="2000"/>
              <a:buChar char="–"/>
              <a:defRPr sz="2000"/>
            </a:lvl4pPr>
            <a:lvl5pPr marL="2286000" lvl="4" indent="-355600" algn="l">
              <a:lnSpc>
                <a:spcPct val="100000"/>
              </a:lnSpc>
              <a:spcBef>
                <a:spcPts val="500"/>
              </a:spcBef>
              <a:spcAft>
                <a:spcPts val="0"/>
              </a:spcAft>
              <a:buClr>
                <a:schemeClr val="dk1"/>
              </a:buClr>
              <a:buSzPts val="2000"/>
              <a:buChar char="»"/>
              <a:defRPr sz="2000"/>
            </a:lvl5pPr>
            <a:lvl6pPr marL="2743200" lvl="5" indent="-355600" algn="l">
              <a:lnSpc>
                <a:spcPct val="100000"/>
              </a:lnSpc>
              <a:spcBef>
                <a:spcPts val="500"/>
              </a:spcBef>
              <a:spcAft>
                <a:spcPts val="0"/>
              </a:spcAft>
              <a:buClr>
                <a:schemeClr val="dk1"/>
              </a:buClr>
              <a:buSzPts val="2000"/>
              <a:buChar char="»"/>
              <a:defRPr sz="2000"/>
            </a:lvl6pPr>
            <a:lvl7pPr marL="3200400" lvl="6" indent="-355600" algn="l">
              <a:lnSpc>
                <a:spcPct val="100000"/>
              </a:lnSpc>
              <a:spcBef>
                <a:spcPts val="500"/>
              </a:spcBef>
              <a:spcAft>
                <a:spcPts val="0"/>
              </a:spcAft>
              <a:buClr>
                <a:schemeClr val="dk1"/>
              </a:buClr>
              <a:buSzPts val="2000"/>
              <a:buChar char="»"/>
              <a:defRPr sz="2000"/>
            </a:lvl7pPr>
            <a:lvl8pPr marL="3657600" lvl="7" indent="-355600" algn="l">
              <a:lnSpc>
                <a:spcPct val="100000"/>
              </a:lnSpc>
              <a:spcBef>
                <a:spcPts val="500"/>
              </a:spcBef>
              <a:spcAft>
                <a:spcPts val="0"/>
              </a:spcAft>
              <a:buClr>
                <a:schemeClr val="dk1"/>
              </a:buClr>
              <a:buSzPts val="2000"/>
              <a:buChar char="»"/>
              <a:defRPr sz="2000"/>
            </a:lvl8pPr>
            <a:lvl9pPr marL="4114800" lvl="8" indent="-355600" algn="l">
              <a:lnSpc>
                <a:spcPct val="100000"/>
              </a:lnSpc>
              <a:spcBef>
                <a:spcPts val="500"/>
              </a:spcBef>
              <a:spcAft>
                <a:spcPts val="0"/>
              </a:spcAft>
              <a:buClr>
                <a:schemeClr val="dk1"/>
              </a:buClr>
              <a:buSzPts val="2000"/>
              <a:buChar char="»"/>
              <a:defRPr sz="2000"/>
            </a:lvl9pPr>
          </a:lstStyle>
          <a:p>
            <a:endParaRPr/>
          </a:p>
        </p:txBody>
      </p:sp>
      <p:sp>
        <p:nvSpPr>
          <p:cNvPr id="210" name="Google Shape;210;p102"/>
          <p:cNvSpPr txBox="1">
            <a:spLocks noGrp="1"/>
          </p:cNvSpPr>
          <p:nvPr>
            <p:ph type="body" idx="2"/>
          </p:nvPr>
        </p:nvSpPr>
        <p:spPr>
          <a:xfrm>
            <a:off x="457200" y="1435100"/>
            <a:ext cx="3008313" cy="4691063"/>
          </a:xfrm>
          <a:prstGeom prst="rect">
            <a:avLst/>
          </a:prstGeom>
          <a:noFill/>
          <a:ln>
            <a:noFill/>
          </a:ln>
        </p:spPr>
        <p:txBody>
          <a:bodyPr spcFirstLastPara="1" wrap="square" lIns="50800" tIns="50800" rIns="91425" bIns="50800" anchor="t" anchorCtr="0">
            <a:noAutofit/>
          </a:bodyPr>
          <a:lstStyle>
            <a:lvl1pPr marL="457200" lvl="0" indent="-228600" algn="l">
              <a:lnSpc>
                <a:spcPct val="100000"/>
              </a:lnSpc>
              <a:spcBef>
                <a:spcPts val="700"/>
              </a:spcBef>
              <a:spcAft>
                <a:spcPts val="0"/>
              </a:spcAft>
              <a:buClr>
                <a:schemeClr val="dk1"/>
              </a:buClr>
              <a:buSzPts val="1400"/>
              <a:buNone/>
              <a:defRPr sz="1400"/>
            </a:lvl1pPr>
            <a:lvl2pPr marL="914400" lvl="1" indent="-228600" algn="l">
              <a:lnSpc>
                <a:spcPct val="100000"/>
              </a:lnSpc>
              <a:spcBef>
                <a:spcPts val="600"/>
              </a:spcBef>
              <a:spcAft>
                <a:spcPts val="0"/>
              </a:spcAft>
              <a:buClr>
                <a:schemeClr val="dk1"/>
              </a:buClr>
              <a:buSzPts val="1200"/>
              <a:buNone/>
              <a:defRPr sz="1200"/>
            </a:lvl2pPr>
            <a:lvl3pPr marL="1371600" lvl="2" indent="-228600" algn="l">
              <a:lnSpc>
                <a:spcPct val="100000"/>
              </a:lnSpc>
              <a:spcBef>
                <a:spcPts val="600"/>
              </a:spcBef>
              <a:spcAft>
                <a:spcPts val="0"/>
              </a:spcAft>
              <a:buClr>
                <a:schemeClr val="dk1"/>
              </a:buClr>
              <a:buSzPts val="1000"/>
              <a:buNone/>
              <a:defRPr sz="1000"/>
            </a:lvl3pPr>
            <a:lvl4pPr marL="1828800" lvl="3" indent="-228600" algn="l">
              <a:lnSpc>
                <a:spcPct val="100000"/>
              </a:lnSpc>
              <a:spcBef>
                <a:spcPts val="500"/>
              </a:spcBef>
              <a:spcAft>
                <a:spcPts val="0"/>
              </a:spcAft>
              <a:buClr>
                <a:schemeClr val="dk1"/>
              </a:buClr>
              <a:buSzPts val="900"/>
              <a:buNone/>
              <a:defRPr sz="900"/>
            </a:lvl4pPr>
            <a:lvl5pPr marL="2286000" lvl="4" indent="-228600" algn="l">
              <a:lnSpc>
                <a:spcPct val="100000"/>
              </a:lnSpc>
              <a:spcBef>
                <a:spcPts val="500"/>
              </a:spcBef>
              <a:spcAft>
                <a:spcPts val="0"/>
              </a:spcAft>
              <a:buClr>
                <a:schemeClr val="dk1"/>
              </a:buClr>
              <a:buSzPts val="900"/>
              <a:buNone/>
              <a:defRPr sz="900"/>
            </a:lvl5pPr>
            <a:lvl6pPr marL="2743200" lvl="5" indent="-228600" algn="l">
              <a:lnSpc>
                <a:spcPct val="100000"/>
              </a:lnSpc>
              <a:spcBef>
                <a:spcPts val="500"/>
              </a:spcBef>
              <a:spcAft>
                <a:spcPts val="0"/>
              </a:spcAft>
              <a:buClr>
                <a:schemeClr val="dk1"/>
              </a:buClr>
              <a:buSzPts val="900"/>
              <a:buNone/>
              <a:defRPr sz="900"/>
            </a:lvl6pPr>
            <a:lvl7pPr marL="3200400" lvl="6" indent="-228600" algn="l">
              <a:lnSpc>
                <a:spcPct val="100000"/>
              </a:lnSpc>
              <a:spcBef>
                <a:spcPts val="500"/>
              </a:spcBef>
              <a:spcAft>
                <a:spcPts val="0"/>
              </a:spcAft>
              <a:buClr>
                <a:schemeClr val="dk1"/>
              </a:buClr>
              <a:buSzPts val="900"/>
              <a:buNone/>
              <a:defRPr sz="900"/>
            </a:lvl7pPr>
            <a:lvl8pPr marL="3657600" lvl="7" indent="-228600" algn="l">
              <a:lnSpc>
                <a:spcPct val="100000"/>
              </a:lnSpc>
              <a:spcBef>
                <a:spcPts val="500"/>
              </a:spcBef>
              <a:spcAft>
                <a:spcPts val="0"/>
              </a:spcAft>
              <a:buClr>
                <a:schemeClr val="dk1"/>
              </a:buClr>
              <a:buSzPts val="900"/>
              <a:buNone/>
              <a:defRPr sz="900"/>
            </a:lvl8pPr>
            <a:lvl9pPr marL="4114800" lvl="8" indent="-228600" algn="l">
              <a:lnSpc>
                <a:spcPct val="100000"/>
              </a:lnSpc>
              <a:spcBef>
                <a:spcPts val="500"/>
              </a:spcBef>
              <a:spcAft>
                <a:spcPts val="0"/>
              </a:spcAft>
              <a:buClr>
                <a:schemeClr val="dk1"/>
              </a:buClr>
              <a:buSzPts val="900"/>
              <a:buNone/>
              <a:defRPr sz="900"/>
            </a:lvl9pPr>
          </a:lstStyle>
          <a:p>
            <a:endParaRPr/>
          </a:p>
        </p:txBody>
      </p:sp>
      <p:sp>
        <p:nvSpPr>
          <p:cNvPr id="211" name="Google Shape;211;p102"/>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45"/>
        <p:cNvGrpSpPr/>
        <p:nvPr/>
      </p:nvGrpSpPr>
      <p:grpSpPr>
        <a:xfrm>
          <a:off x="0" y="0"/>
          <a:ext cx="0" cy="0"/>
          <a:chOff x="0" y="0"/>
          <a:chExt cx="0" cy="0"/>
        </a:xfrm>
      </p:grpSpPr>
      <p:sp>
        <p:nvSpPr>
          <p:cNvPr id="46" name="Google Shape;46;p70"/>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7" name="Google Shape;47;p70"/>
          <p:cNvSpPr txBox="1">
            <a:spLocks noGrp="1"/>
          </p:cNvSpPr>
          <p:nvPr>
            <p:ph type="body" idx="1"/>
          </p:nvPr>
        </p:nvSpPr>
        <p:spPr>
          <a:xfrm rot="5400000">
            <a:off x="1943100" y="114300"/>
            <a:ext cx="5257800" cy="8229600"/>
          </a:xfrm>
          <a:prstGeom prst="rect">
            <a:avLst/>
          </a:prstGeom>
          <a:noFill/>
          <a:ln>
            <a:noFill/>
          </a:ln>
        </p:spPr>
        <p:txBody>
          <a:bodyPr spcFirstLastPara="1" wrap="square" lIns="50800" tIns="50800" rIns="91425" bIns="50800" anchor="t" anchorCtr="0">
            <a:noAutofit/>
          </a:bodyPr>
          <a:lstStyle>
            <a:lvl1pPr marL="457200" lvl="0" indent="-342900" algn="l">
              <a:lnSpc>
                <a:spcPct val="100000"/>
              </a:lnSpc>
              <a:spcBef>
                <a:spcPts val="7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48" name="Google Shape;48;p70"/>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212"/>
        <p:cNvGrpSpPr/>
        <p:nvPr/>
      </p:nvGrpSpPr>
      <p:grpSpPr>
        <a:xfrm>
          <a:off x="0" y="0"/>
          <a:ext cx="0" cy="0"/>
          <a:chOff x="0" y="0"/>
          <a:chExt cx="0" cy="0"/>
        </a:xfrm>
      </p:grpSpPr>
      <p:sp>
        <p:nvSpPr>
          <p:cNvPr id="213" name="Google Shape;213;p103"/>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214"/>
        <p:cNvGrpSpPr/>
        <p:nvPr/>
      </p:nvGrpSpPr>
      <p:grpSpPr>
        <a:xfrm>
          <a:off x="0" y="0"/>
          <a:ext cx="0" cy="0"/>
          <a:chOff x="0" y="0"/>
          <a:chExt cx="0" cy="0"/>
        </a:xfrm>
      </p:grpSpPr>
      <p:sp>
        <p:nvSpPr>
          <p:cNvPr id="215" name="Google Shape;215;p104"/>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16" name="Google Shape;216;p104"/>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217"/>
        <p:cNvGrpSpPr/>
        <p:nvPr/>
      </p:nvGrpSpPr>
      <p:grpSpPr>
        <a:xfrm>
          <a:off x="0" y="0"/>
          <a:ext cx="0" cy="0"/>
          <a:chOff x="0" y="0"/>
          <a:chExt cx="0" cy="0"/>
        </a:xfrm>
      </p:grpSpPr>
      <p:sp>
        <p:nvSpPr>
          <p:cNvPr id="218" name="Google Shape;218;p105"/>
          <p:cNvSpPr txBox="1">
            <a:spLocks noGrp="1"/>
          </p:cNvSpPr>
          <p:nvPr>
            <p:ph type="title"/>
          </p:nvPr>
        </p:nvSpPr>
        <p:spPr>
          <a:xfrm>
            <a:off x="457200" y="274638"/>
            <a:ext cx="8229600" cy="1143000"/>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19" name="Google Shape;219;p105"/>
          <p:cNvSpPr txBox="1">
            <a:spLocks noGrp="1"/>
          </p:cNvSpPr>
          <p:nvPr>
            <p:ph type="body" idx="1"/>
          </p:nvPr>
        </p:nvSpPr>
        <p:spPr>
          <a:xfrm>
            <a:off x="457200" y="1535113"/>
            <a:ext cx="4040188" cy="639762"/>
          </a:xfrm>
          <a:prstGeom prst="rect">
            <a:avLst/>
          </a:prstGeom>
          <a:noFill/>
          <a:ln>
            <a:noFill/>
          </a:ln>
        </p:spPr>
        <p:txBody>
          <a:bodyPr spcFirstLastPara="1" wrap="square" lIns="50800" tIns="50800" rIns="91425" bIns="50800" anchor="b" anchorCtr="0">
            <a:noAutofit/>
          </a:bodyPr>
          <a:lstStyle>
            <a:lvl1pPr marL="457200" lvl="0" indent="-228600" algn="l">
              <a:lnSpc>
                <a:spcPct val="100000"/>
              </a:lnSpc>
              <a:spcBef>
                <a:spcPts val="700"/>
              </a:spcBef>
              <a:spcAft>
                <a:spcPts val="0"/>
              </a:spcAft>
              <a:buClr>
                <a:schemeClr val="dk1"/>
              </a:buClr>
              <a:buSzPts val="2400"/>
              <a:buNone/>
              <a:defRPr sz="2400" b="1"/>
            </a:lvl1pPr>
            <a:lvl2pPr marL="914400" lvl="1" indent="-228600" algn="l">
              <a:lnSpc>
                <a:spcPct val="100000"/>
              </a:lnSpc>
              <a:spcBef>
                <a:spcPts val="600"/>
              </a:spcBef>
              <a:spcAft>
                <a:spcPts val="0"/>
              </a:spcAft>
              <a:buClr>
                <a:schemeClr val="dk1"/>
              </a:buClr>
              <a:buSzPts val="2000"/>
              <a:buNone/>
              <a:defRPr sz="2000" b="1"/>
            </a:lvl2pPr>
            <a:lvl3pPr marL="1371600" lvl="2" indent="-228600" algn="l">
              <a:lnSpc>
                <a:spcPct val="100000"/>
              </a:lnSpc>
              <a:spcBef>
                <a:spcPts val="6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100000"/>
              </a:lnSpc>
              <a:spcBef>
                <a:spcPts val="500"/>
              </a:spcBef>
              <a:spcAft>
                <a:spcPts val="0"/>
              </a:spcAft>
              <a:buClr>
                <a:schemeClr val="dk1"/>
              </a:buClr>
              <a:buSzPts val="1600"/>
              <a:buNone/>
              <a:defRPr sz="1600" b="1"/>
            </a:lvl6pPr>
            <a:lvl7pPr marL="3200400" lvl="6" indent="-228600" algn="l">
              <a:lnSpc>
                <a:spcPct val="100000"/>
              </a:lnSpc>
              <a:spcBef>
                <a:spcPts val="500"/>
              </a:spcBef>
              <a:spcAft>
                <a:spcPts val="0"/>
              </a:spcAft>
              <a:buClr>
                <a:schemeClr val="dk1"/>
              </a:buClr>
              <a:buSzPts val="1600"/>
              <a:buNone/>
              <a:defRPr sz="1600" b="1"/>
            </a:lvl7pPr>
            <a:lvl8pPr marL="3657600" lvl="7" indent="-228600" algn="l">
              <a:lnSpc>
                <a:spcPct val="100000"/>
              </a:lnSpc>
              <a:spcBef>
                <a:spcPts val="500"/>
              </a:spcBef>
              <a:spcAft>
                <a:spcPts val="0"/>
              </a:spcAft>
              <a:buClr>
                <a:schemeClr val="dk1"/>
              </a:buClr>
              <a:buSzPts val="1600"/>
              <a:buNone/>
              <a:defRPr sz="1600" b="1"/>
            </a:lvl8pPr>
            <a:lvl9pPr marL="4114800" lvl="8" indent="-228600" algn="l">
              <a:lnSpc>
                <a:spcPct val="100000"/>
              </a:lnSpc>
              <a:spcBef>
                <a:spcPts val="500"/>
              </a:spcBef>
              <a:spcAft>
                <a:spcPts val="0"/>
              </a:spcAft>
              <a:buClr>
                <a:schemeClr val="dk1"/>
              </a:buClr>
              <a:buSzPts val="1600"/>
              <a:buNone/>
              <a:defRPr sz="1600" b="1"/>
            </a:lvl9pPr>
          </a:lstStyle>
          <a:p>
            <a:endParaRPr/>
          </a:p>
        </p:txBody>
      </p:sp>
      <p:sp>
        <p:nvSpPr>
          <p:cNvPr id="220" name="Google Shape;220;p105"/>
          <p:cNvSpPr txBox="1">
            <a:spLocks noGrp="1"/>
          </p:cNvSpPr>
          <p:nvPr>
            <p:ph type="body" idx="2"/>
          </p:nvPr>
        </p:nvSpPr>
        <p:spPr>
          <a:xfrm>
            <a:off x="457200" y="2174875"/>
            <a:ext cx="4040188" cy="3951288"/>
          </a:xfrm>
          <a:prstGeom prst="rect">
            <a:avLst/>
          </a:prstGeom>
          <a:noFill/>
          <a:ln>
            <a:noFill/>
          </a:ln>
        </p:spPr>
        <p:txBody>
          <a:bodyPr spcFirstLastPara="1" wrap="square" lIns="50800" tIns="50800" rIns="91425" bIns="50800" anchor="t" anchorCtr="0">
            <a:noAutofit/>
          </a:bodyPr>
          <a:lstStyle>
            <a:lvl1pPr marL="457200" lvl="0" indent="-381000" algn="l">
              <a:lnSpc>
                <a:spcPct val="100000"/>
              </a:lnSpc>
              <a:spcBef>
                <a:spcPts val="700"/>
              </a:spcBef>
              <a:spcAft>
                <a:spcPts val="0"/>
              </a:spcAft>
              <a:buClr>
                <a:schemeClr val="dk1"/>
              </a:buClr>
              <a:buSzPts val="2400"/>
              <a:buChar char="•"/>
              <a:defRPr sz="2400"/>
            </a:lvl1pPr>
            <a:lvl2pPr marL="914400" lvl="1" indent="-355600" algn="l">
              <a:lnSpc>
                <a:spcPct val="100000"/>
              </a:lnSpc>
              <a:spcBef>
                <a:spcPts val="600"/>
              </a:spcBef>
              <a:spcAft>
                <a:spcPts val="0"/>
              </a:spcAft>
              <a:buClr>
                <a:schemeClr val="dk1"/>
              </a:buClr>
              <a:buSzPts val="2000"/>
              <a:buChar char="–"/>
              <a:defRPr sz="2000"/>
            </a:lvl2pPr>
            <a:lvl3pPr marL="1371600" lvl="2" indent="-342900" algn="l">
              <a:lnSpc>
                <a:spcPct val="100000"/>
              </a:lnSpc>
              <a:spcBef>
                <a:spcPts val="600"/>
              </a:spcBef>
              <a:spcAft>
                <a:spcPts val="0"/>
              </a:spcAft>
              <a:buClr>
                <a:schemeClr val="dk1"/>
              </a:buClr>
              <a:buSzPts val="1800"/>
              <a:buChar char="•"/>
              <a:defRPr sz="1800"/>
            </a:lvl3pPr>
            <a:lvl4pPr marL="1828800" lvl="3" indent="-330200" algn="l">
              <a:lnSpc>
                <a:spcPct val="100000"/>
              </a:lnSpc>
              <a:spcBef>
                <a:spcPts val="500"/>
              </a:spcBef>
              <a:spcAft>
                <a:spcPts val="0"/>
              </a:spcAft>
              <a:buClr>
                <a:schemeClr val="dk1"/>
              </a:buClr>
              <a:buSzPts val="1600"/>
              <a:buChar char="–"/>
              <a:defRPr sz="1600"/>
            </a:lvl4pPr>
            <a:lvl5pPr marL="2286000" lvl="4" indent="-330200" algn="l">
              <a:lnSpc>
                <a:spcPct val="100000"/>
              </a:lnSpc>
              <a:spcBef>
                <a:spcPts val="500"/>
              </a:spcBef>
              <a:spcAft>
                <a:spcPts val="0"/>
              </a:spcAft>
              <a:buClr>
                <a:schemeClr val="dk1"/>
              </a:buClr>
              <a:buSzPts val="1600"/>
              <a:buChar char="»"/>
              <a:defRPr sz="1600"/>
            </a:lvl5pPr>
            <a:lvl6pPr marL="2743200" lvl="5" indent="-330200" algn="l">
              <a:lnSpc>
                <a:spcPct val="100000"/>
              </a:lnSpc>
              <a:spcBef>
                <a:spcPts val="500"/>
              </a:spcBef>
              <a:spcAft>
                <a:spcPts val="0"/>
              </a:spcAft>
              <a:buClr>
                <a:schemeClr val="dk1"/>
              </a:buClr>
              <a:buSzPts val="1600"/>
              <a:buChar char="»"/>
              <a:defRPr sz="1600"/>
            </a:lvl6pPr>
            <a:lvl7pPr marL="3200400" lvl="6" indent="-330200" algn="l">
              <a:lnSpc>
                <a:spcPct val="100000"/>
              </a:lnSpc>
              <a:spcBef>
                <a:spcPts val="500"/>
              </a:spcBef>
              <a:spcAft>
                <a:spcPts val="0"/>
              </a:spcAft>
              <a:buClr>
                <a:schemeClr val="dk1"/>
              </a:buClr>
              <a:buSzPts val="1600"/>
              <a:buChar char="»"/>
              <a:defRPr sz="1600"/>
            </a:lvl7pPr>
            <a:lvl8pPr marL="3657600" lvl="7" indent="-330200" algn="l">
              <a:lnSpc>
                <a:spcPct val="100000"/>
              </a:lnSpc>
              <a:spcBef>
                <a:spcPts val="500"/>
              </a:spcBef>
              <a:spcAft>
                <a:spcPts val="0"/>
              </a:spcAft>
              <a:buClr>
                <a:schemeClr val="dk1"/>
              </a:buClr>
              <a:buSzPts val="1600"/>
              <a:buChar char="»"/>
              <a:defRPr sz="1600"/>
            </a:lvl8pPr>
            <a:lvl9pPr marL="4114800" lvl="8" indent="-330200" algn="l">
              <a:lnSpc>
                <a:spcPct val="100000"/>
              </a:lnSpc>
              <a:spcBef>
                <a:spcPts val="500"/>
              </a:spcBef>
              <a:spcAft>
                <a:spcPts val="0"/>
              </a:spcAft>
              <a:buClr>
                <a:schemeClr val="dk1"/>
              </a:buClr>
              <a:buSzPts val="1600"/>
              <a:buChar char="»"/>
              <a:defRPr sz="1600"/>
            </a:lvl9pPr>
          </a:lstStyle>
          <a:p>
            <a:endParaRPr/>
          </a:p>
        </p:txBody>
      </p:sp>
      <p:sp>
        <p:nvSpPr>
          <p:cNvPr id="221" name="Google Shape;221;p105"/>
          <p:cNvSpPr txBox="1">
            <a:spLocks noGrp="1"/>
          </p:cNvSpPr>
          <p:nvPr>
            <p:ph type="body" idx="3"/>
          </p:nvPr>
        </p:nvSpPr>
        <p:spPr>
          <a:xfrm>
            <a:off x="4645025" y="1535113"/>
            <a:ext cx="4041775" cy="639762"/>
          </a:xfrm>
          <a:prstGeom prst="rect">
            <a:avLst/>
          </a:prstGeom>
          <a:noFill/>
          <a:ln>
            <a:noFill/>
          </a:ln>
        </p:spPr>
        <p:txBody>
          <a:bodyPr spcFirstLastPara="1" wrap="square" lIns="50800" tIns="50800" rIns="91425" bIns="50800" anchor="b" anchorCtr="0">
            <a:noAutofit/>
          </a:bodyPr>
          <a:lstStyle>
            <a:lvl1pPr marL="457200" lvl="0" indent="-228600" algn="l">
              <a:lnSpc>
                <a:spcPct val="100000"/>
              </a:lnSpc>
              <a:spcBef>
                <a:spcPts val="700"/>
              </a:spcBef>
              <a:spcAft>
                <a:spcPts val="0"/>
              </a:spcAft>
              <a:buClr>
                <a:schemeClr val="dk1"/>
              </a:buClr>
              <a:buSzPts val="2400"/>
              <a:buNone/>
              <a:defRPr sz="2400" b="1"/>
            </a:lvl1pPr>
            <a:lvl2pPr marL="914400" lvl="1" indent="-228600" algn="l">
              <a:lnSpc>
                <a:spcPct val="100000"/>
              </a:lnSpc>
              <a:spcBef>
                <a:spcPts val="600"/>
              </a:spcBef>
              <a:spcAft>
                <a:spcPts val="0"/>
              </a:spcAft>
              <a:buClr>
                <a:schemeClr val="dk1"/>
              </a:buClr>
              <a:buSzPts val="2000"/>
              <a:buNone/>
              <a:defRPr sz="2000" b="1"/>
            </a:lvl2pPr>
            <a:lvl3pPr marL="1371600" lvl="2" indent="-228600" algn="l">
              <a:lnSpc>
                <a:spcPct val="100000"/>
              </a:lnSpc>
              <a:spcBef>
                <a:spcPts val="6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100000"/>
              </a:lnSpc>
              <a:spcBef>
                <a:spcPts val="500"/>
              </a:spcBef>
              <a:spcAft>
                <a:spcPts val="0"/>
              </a:spcAft>
              <a:buClr>
                <a:schemeClr val="dk1"/>
              </a:buClr>
              <a:buSzPts val="1600"/>
              <a:buNone/>
              <a:defRPr sz="1600" b="1"/>
            </a:lvl6pPr>
            <a:lvl7pPr marL="3200400" lvl="6" indent="-228600" algn="l">
              <a:lnSpc>
                <a:spcPct val="100000"/>
              </a:lnSpc>
              <a:spcBef>
                <a:spcPts val="500"/>
              </a:spcBef>
              <a:spcAft>
                <a:spcPts val="0"/>
              </a:spcAft>
              <a:buClr>
                <a:schemeClr val="dk1"/>
              </a:buClr>
              <a:buSzPts val="1600"/>
              <a:buNone/>
              <a:defRPr sz="1600" b="1"/>
            </a:lvl7pPr>
            <a:lvl8pPr marL="3657600" lvl="7" indent="-228600" algn="l">
              <a:lnSpc>
                <a:spcPct val="100000"/>
              </a:lnSpc>
              <a:spcBef>
                <a:spcPts val="500"/>
              </a:spcBef>
              <a:spcAft>
                <a:spcPts val="0"/>
              </a:spcAft>
              <a:buClr>
                <a:schemeClr val="dk1"/>
              </a:buClr>
              <a:buSzPts val="1600"/>
              <a:buNone/>
              <a:defRPr sz="1600" b="1"/>
            </a:lvl8pPr>
            <a:lvl9pPr marL="4114800" lvl="8" indent="-228600" algn="l">
              <a:lnSpc>
                <a:spcPct val="100000"/>
              </a:lnSpc>
              <a:spcBef>
                <a:spcPts val="500"/>
              </a:spcBef>
              <a:spcAft>
                <a:spcPts val="0"/>
              </a:spcAft>
              <a:buClr>
                <a:schemeClr val="dk1"/>
              </a:buClr>
              <a:buSzPts val="1600"/>
              <a:buNone/>
              <a:defRPr sz="1600" b="1"/>
            </a:lvl9pPr>
          </a:lstStyle>
          <a:p>
            <a:endParaRPr/>
          </a:p>
        </p:txBody>
      </p:sp>
      <p:sp>
        <p:nvSpPr>
          <p:cNvPr id="222" name="Google Shape;222;p105"/>
          <p:cNvSpPr txBox="1">
            <a:spLocks noGrp="1"/>
          </p:cNvSpPr>
          <p:nvPr>
            <p:ph type="body" idx="4"/>
          </p:nvPr>
        </p:nvSpPr>
        <p:spPr>
          <a:xfrm>
            <a:off x="4645025" y="2174875"/>
            <a:ext cx="4041775" cy="3951288"/>
          </a:xfrm>
          <a:prstGeom prst="rect">
            <a:avLst/>
          </a:prstGeom>
          <a:noFill/>
          <a:ln>
            <a:noFill/>
          </a:ln>
        </p:spPr>
        <p:txBody>
          <a:bodyPr spcFirstLastPara="1" wrap="square" lIns="50800" tIns="50800" rIns="91425" bIns="50800" anchor="t" anchorCtr="0">
            <a:noAutofit/>
          </a:bodyPr>
          <a:lstStyle>
            <a:lvl1pPr marL="457200" lvl="0" indent="-381000" algn="l">
              <a:lnSpc>
                <a:spcPct val="100000"/>
              </a:lnSpc>
              <a:spcBef>
                <a:spcPts val="700"/>
              </a:spcBef>
              <a:spcAft>
                <a:spcPts val="0"/>
              </a:spcAft>
              <a:buClr>
                <a:schemeClr val="dk1"/>
              </a:buClr>
              <a:buSzPts val="2400"/>
              <a:buChar char="•"/>
              <a:defRPr sz="2400"/>
            </a:lvl1pPr>
            <a:lvl2pPr marL="914400" lvl="1" indent="-355600" algn="l">
              <a:lnSpc>
                <a:spcPct val="100000"/>
              </a:lnSpc>
              <a:spcBef>
                <a:spcPts val="600"/>
              </a:spcBef>
              <a:spcAft>
                <a:spcPts val="0"/>
              </a:spcAft>
              <a:buClr>
                <a:schemeClr val="dk1"/>
              </a:buClr>
              <a:buSzPts val="2000"/>
              <a:buChar char="–"/>
              <a:defRPr sz="2000"/>
            </a:lvl2pPr>
            <a:lvl3pPr marL="1371600" lvl="2" indent="-342900" algn="l">
              <a:lnSpc>
                <a:spcPct val="100000"/>
              </a:lnSpc>
              <a:spcBef>
                <a:spcPts val="600"/>
              </a:spcBef>
              <a:spcAft>
                <a:spcPts val="0"/>
              </a:spcAft>
              <a:buClr>
                <a:schemeClr val="dk1"/>
              </a:buClr>
              <a:buSzPts val="1800"/>
              <a:buChar char="•"/>
              <a:defRPr sz="1800"/>
            </a:lvl3pPr>
            <a:lvl4pPr marL="1828800" lvl="3" indent="-330200" algn="l">
              <a:lnSpc>
                <a:spcPct val="100000"/>
              </a:lnSpc>
              <a:spcBef>
                <a:spcPts val="500"/>
              </a:spcBef>
              <a:spcAft>
                <a:spcPts val="0"/>
              </a:spcAft>
              <a:buClr>
                <a:schemeClr val="dk1"/>
              </a:buClr>
              <a:buSzPts val="1600"/>
              <a:buChar char="–"/>
              <a:defRPr sz="1600"/>
            </a:lvl4pPr>
            <a:lvl5pPr marL="2286000" lvl="4" indent="-330200" algn="l">
              <a:lnSpc>
                <a:spcPct val="100000"/>
              </a:lnSpc>
              <a:spcBef>
                <a:spcPts val="500"/>
              </a:spcBef>
              <a:spcAft>
                <a:spcPts val="0"/>
              </a:spcAft>
              <a:buClr>
                <a:schemeClr val="dk1"/>
              </a:buClr>
              <a:buSzPts val="1600"/>
              <a:buChar char="»"/>
              <a:defRPr sz="1600"/>
            </a:lvl5pPr>
            <a:lvl6pPr marL="2743200" lvl="5" indent="-330200" algn="l">
              <a:lnSpc>
                <a:spcPct val="100000"/>
              </a:lnSpc>
              <a:spcBef>
                <a:spcPts val="500"/>
              </a:spcBef>
              <a:spcAft>
                <a:spcPts val="0"/>
              </a:spcAft>
              <a:buClr>
                <a:schemeClr val="dk1"/>
              </a:buClr>
              <a:buSzPts val="1600"/>
              <a:buChar char="»"/>
              <a:defRPr sz="1600"/>
            </a:lvl6pPr>
            <a:lvl7pPr marL="3200400" lvl="6" indent="-330200" algn="l">
              <a:lnSpc>
                <a:spcPct val="100000"/>
              </a:lnSpc>
              <a:spcBef>
                <a:spcPts val="500"/>
              </a:spcBef>
              <a:spcAft>
                <a:spcPts val="0"/>
              </a:spcAft>
              <a:buClr>
                <a:schemeClr val="dk1"/>
              </a:buClr>
              <a:buSzPts val="1600"/>
              <a:buChar char="»"/>
              <a:defRPr sz="1600"/>
            </a:lvl7pPr>
            <a:lvl8pPr marL="3657600" lvl="7" indent="-330200" algn="l">
              <a:lnSpc>
                <a:spcPct val="100000"/>
              </a:lnSpc>
              <a:spcBef>
                <a:spcPts val="500"/>
              </a:spcBef>
              <a:spcAft>
                <a:spcPts val="0"/>
              </a:spcAft>
              <a:buClr>
                <a:schemeClr val="dk1"/>
              </a:buClr>
              <a:buSzPts val="1600"/>
              <a:buChar char="»"/>
              <a:defRPr sz="1600"/>
            </a:lvl8pPr>
            <a:lvl9pPr marL="4114800" lvl="8" indent="-330200" algn="l">
              <a:lnSpc>
                <a:spcPct val="100000"/>
              </a:lnSpc>
              <a:spcBef>
                <a:spcPts val="500"/>
              </a:spcBef>
              <a:spcAft>
                <a:spcPts val="0"/>
              </a:spcAft>
              <a:buClr>
                <a:schemeClr val="dk1"/>
              </a:buClr>
              <a:buSzPts val="1600"/>
              <a:buChar char="»"/>
              <a:defRPr sz="1600"/>
            </a:lvl9pPr>
          </a:lstStyle>
          <a:p>
            <a:endParaRPr/>
          </a:p>
        </p:txBody>
      </p:sp>
      <p:sp>
        <p:nvSpPr>
          <p:cNvPr id="223" name="Google Shape;223;p105"/>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224"/>
        <p:cNvGrpSpPr/>
        <p:nvPr/>
      </p:nvGrpSpPr>
      <p:grpSpPr>
        <a:xfrm>
          <a:off x="0" y="0"/>
          <a:ext cx="0" cy="0"/>
          <a:chOff x="0" y="0"/>
          <a:chExt cx="0" cy="0"/>
        </a:xfrm>
      </p:grpSpPr>
      <p:sp>
        <p:nvSpPr>
          <p:cNvPr id="225" name="Google Shape;225;p106"/>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6" name="Google Shape;226;p106"/>
          <p:cNvSpPr txBox="1">
            <a:spLocks noGrp="1"/>
          </p:cNvSpPr>
          <p:nvPr>
            <p:ph type="body" idx="1"/>
          </p:nvPr>
        </p:nvSpPr>
        <p:spPr>
          <a:xfrm>
            <a:off x="457200" y="1600200"/>
            <a:ext cx="4038600" cy="5257800"/>
          </a:xfrm>
          <a:prstGeom prst="rect">
            <a:avLst/>
          </a:prstGeom>
          <a:noFill/>
          <a:ln>
            <a:noFill/>
          </a:ln>
        </p:spPr>
        <p:txBody>
          <a:bodyPr spcFirstLastPara="1" wrap="square" lIns="50800" tIns="50800" rIns="91425" bIns="50800" anchor="t" anchorCtr="0">
            <a:noAutofit/>
          </a:bodyPr>
          <a:lstStyle>
            <a:lvl1pPr marL="457200" lvl="0" indent="-406400" algn="l">
              <a:lnSpc>
                <a:spcPct val="100000"/>
              </a:lnSpc>
              <a:spcBef>
                <a:spcPts val="700"/>
              </a:spcBef>
              <a:spcAft>
                <a:spcPts val="0"/>
              </a:spcAft>
              <a:buClr>
                <a:schemeClr val="dk1"/>
              </a:buClr>
              <a:buSzPts val="2800"/>
              <a:buChar char="•"/>
              <a:defRPr sz="2800"/>
            </a:lvl1pPr>
            <a:lvl2pPr marL="914400" lvl="1" indent="-381000" algn="l">
              <a:lnSpc>
                <a:spcPct val="100000"/>
              </a:lnSpc>
              <a:spcBef>
                <a:spcPts val="600"/>
              </a:spcBef>
              <a:spcAft>
                <a:spcPts val="0"/>
              </a:spcAft>
              <a:buClr>
                <a:schemeClr val="dk1"/>
              </a:buClr>
              <a:buSzPts val="2400"/>
              <a:buChar char="–"/>
              <a:defRPr sz="2400"/>
            </a:lvl2pPr>
            <a:lvl3pPr marL="1371600" lvl="2" indent="-355600" algn="l">
              <a:lnSpc>
                <a:spcPct val="100000"/>
              </a:lnSpc>
              <a:spcBef>
                <a:spcPts val="600"/>
              </a:spcBef>
              <a:spcAft>
                <a:spcPts val="0"/>
              </a:spcAft>
              <a:buClr>
                <a:schemeClr val="dk1"/>
              </a:buClr>
              <a:buSzPts val="2000"/>
              <a:buChar char="•"/>
              <a:defRPr sz="2000"/>
            </a:lvl3pPr>
            <a:lvl4pPr marL="1828800" lvl="3" indent="-342900" algn="l">
              <a:lnSpc>
                <a:spcPct val="100000"/>
              </a:lnSpc>
              <a:spcBef>
                <a:spcPts val="500"/>
              </a:spcBef>
              <a:spcAft>
                <a:spcPts val="0"/>
              </a:spcAft>
              <a:buClr>
                <a:schemeClr val="dk1"/>
              </a:buClr>
              <a:buSzPts val="1800"/>
              <a:buChar char="–"/>
              <a:defRPr sz="1800"/>
            </a:lvl4pPr>
            <a:lvl5pPr marL="2286000" lvl="4" indent="-342900" algn="l">
              <a:lnSpc>
                <a:spcPct val="100000"/>
              </a:lnSpc>
              <a:spcBef>
                <a:spcPts val="500"/>
              </a:spcBef>
              <a:spcAft>
                <a:spcPts val="0"/>
              </a:spcAft>
              <a:buClr>
                <a:schemeClr val="dk1"/>
              </a:buClr>
              <a:buSzPts val="1800"/>
              <a:buChar char="»"/>
              <a:defRPr sz="1800"/>
            </a:lvl5pPr>
            <a:lvl6pPr marL="2743200" lvl="5" indent="-342900" algn="l">
              <a:lnSpc>
                <a:spcPct val="100000"/>
              </a:lnSpc>
              <a:spcBef>
                <a:spcPts val="500"/>
              </a:spcBef>
              <a:spcAft>
                <a:spcPts val="0"/>
              </a:spcAft>
              <a:buClr>
                <a:schemeClr val="dk1"/>
              </a:buClr>
              <a:buSzPts val="1800"/>
              <a:buChar char="»"/>
              <a:defRPr sz="1800"/>
            </a:lvl6pPr>
            <a:lvl7pPr marL="3200400" lvl="6" indent="-342900" algn="l">
              <a:lnSpc>
                <a:spcPct val="100000"/>
              </a:lnSpc>
              <a:spcBef>
                <a:spcPts val="500"/>
              </a:spcBef>
              <a:spcAft>
                <a:spcPts val="0"/>
              </a:spcAft>
              <a:buClr>
                <a:schemeClr val="dk1"/>
              </a:buClr>
              <a:buSzPts val="1800"/>
              <a:buChar char="»"/>
              <a:defRPr sz="1800"/>
            </a:lvl7pPr>
            <a:lvl8pPr marL="3657600" lvl="7" indent="-342900" algn="l">
              <a:lnSpc>
                <a:spcPct val="100000"/>
              </a:lnSpc>
              <a:spcBef>
                <a:spcPts val="500"/>
              </a:spcBef>
              <a:spcAft>
                <a:spcPts val="0"/>
              </a:spcAft>
              <a:buClr>
                <a:schemeClr val="dk1"/>
              </a:buClr>
              <a:buSzPts val="1800"/>
              <a:buChar char="»"/>
              <a:defRPr sz="1800"/>
            </a:lvl8pPr>
            <a:lvl9pPr marL="4114800" lvl="8" indent="-342900" algn="l">
              <a:lnSpc>
                <a:spcPct val="100000"/>
              </a:lnSpc>
              <a:spcBef>
                <a:spcPts val="500"/>
              </a:spcBef>
              <a:spcAft>
                <a:spcPts val="0"/>
              </a:spcAft>
              <a:buClr>
                <a:schemeClr val="dk1"/>
              </a:buClr>
              <a:buSzPts val="1800"/>
              <a:buChar char="»"/>
              <a:defRPr sz="1800"/>
            </a:lvl9pPr>
          </a:lstStyle>
          <a:p>
            <a:endParaRPr/>
          </a:p>
        </p:txBody>
      </p:sp>
      <p:sp>
        <p:nvSpPr>
          <p:cNvPr id="227" name="Google Shape;227;p106"/>
          <p:cNvSpPr txBox="1">
            <a:spLocks noGrp="1"/>
          </p:cNvSpPr>
          <p:nvPr>
            <p:ph type="body" idx="2"/>
          </p:nvPr>
        </p:nvSpPr>
        <p:spPr>
          <a:xfrm>
            <a:off x="4648200" y="1600200"/>
            <a:ext cx="4038600" cy="5257800"/>
          </a:xfrm>
          <a:prstGeom prst="rect">
            <a:avLst/>
          </a:prstGeom>
          <a:noFill/>
          <a:ln>
            <a:noFill/>
          </a:ln>
        </p:spPr>
        <p:txBody>
          <a:bodyPr spcFirstLastPara="1" wrap="square" lIns="50800" tIns="50800" rIns="91425" bIns="50800" anchor="t" anchorCtr="0">
            <a:noAutofit/>
          </a:bodyPr>
          <a:lstStyle>
            <a:lvl1pPr marL="457200" lvl="0" indent="-406400" algn="l">
              <a:lnSpc>
                <a:spcPct val="100000"/>
              </a:lnSpc>
              <a:spcBef>
                <a:spcPts val="700"/>
              </a:spcBef>
              <a:spcAft>
                <a:spcPts val="0"/>
              </a:spcAft>
              <a:buClr>
                <a:schemeClr val="dk1"/>
              </a:buClr>
              <a:buSzPts val="2800"/>
              <a:buChar char="•"/>
              <a:defRPr sz="2800"/>
            </a:lvl1pPr>
            <a:lvl2pPr marL="914400" lvl="1" indent="-381000" algn="l">
              <a:lnSpc>
                <a:spcPct val="100000"/>
              </a:lnSpc>
              <a:spcBef>
                <a:spcPts val="600"/>
              </a:spcBef>
              <a:spcAft>
                <a:spcPts val="0"/>
              </a:spcAft>
              <a:buClr>
                <a:schemeClr val="dk1"/>
              </a:buClr>
              <a:buSzPts val="2400"/>
              <a:buChar char="–"/>
              <a:defRPr sz="2400"/>
            </a:lvl2pPr>
            <a:lvl3pPr marL="1371600" lvl="2" indent="-355600" algn="l">
              <a:lnSpc>
                <a:spcPct val="100000"/>
              </a:lnSpc>
              <a:spcBef>
                <a:spcPts val="600"/>
              </a:spcBef>
              <a:spcAft>
                <a:spcPts val="0"/>
              </a:spcAft>
              <a:buClr>
                <a:schemeClr val="dk1"/>
              </a:buClr>
              <a:buSzPts val="2000"/>
              <a:buChar char="•"/>
              <a:defRPr sz="2000"/>
            </a:lvl3pPr>
            <a:lvl4pPr marL="1828800" lvl="3" indent="-342900" algn="l">
              <a:lnSpc>
                <a:spcPct val="100000"/>
              </a:lnSpc>
              <a:spcBef>
                <a:spcPts val="500"/>
              </a:spcBef>
              <a:spcAft>
                <a:spcPts val="0"/>
              </a:spcAft>
              <a:buClr>
                <a:schemeClr val="dk1"/>
              </a:buClr>
              <a:buSzPts val="1800"/>
              <a:buChar char="–"/>
              <a:defRPr sz="1800"/>
            </a:lvl4pPr>
            <a:lvl5pPr marL="2286000" lvl="4" indent="-342900" algn="l">
              <a:lnSpc>
                <a:spcPct val="100000"/>
              </a:lnSpc>
              <a:spcBef>
                <a:spcPts val="500"/>
              </a:spcBef>
              <a:spcAft>
                <a:spcPts val="0"/>
              </a:spcAft>
              <a:buClr>
                <a:schemeClr val="dk1"/>
              </a:buClr>
              <a:buSzPts val="1800"/>
              <a:buChar char="»"/>
              <a:defRPr sz="1800"/>
            </a:lvl5pPr>
            <a:lvl6pPr marL="2743200" lvl="5" indent="-342900" algn="l">
              <a:lnSpc>
                <a:spcPct val="100000"/>
              </a:lnSpc>
              <a:spcBef>
                <a:spcPts val="500"/>
              </a:spcBef>
              <a:spcAft>
                <a:spcPts val="0"/>
              </a:spcAft>
              <a:buClr>
                <a:schemeClr val="dk1"/>
              </a:buClr>
              <a:buSzPts val="1800"/>
              <a:buChar char="»"/>
              <a:defRPr sz="1800"/>
            </a:lvl6pPr>
            <a:lvl7pPr marL="3200400" lvl="6" indent="-342900" algn="l">
              <a:lnSpc>
                <a:spcPct val="100000"/>
              </a:lnSpc>
              <a:spcBef>
                <a:spcPts val="500"/>
              </a:spcBef>
              <a:spcAft>
                <a:spcPts val="0"/>
              </a:spcAft>
              <a:buClr>
                <a:schemeClr val="dk1"/>
              </a:buClr>
              <a:buSzPts val="1800"/>
              <a:buChar char="»"/>
              <a:defRPr sz="1800"/>
            </a:lvl7pPr>
            <a:lvl8pPr marL="3657600" lvl="7" indent="-342900" algn="l">
              <a:lnSpc>
                <a:spcPct val="100000"/>
              </a:lnSpc>
              <a:spcBef>
                <a:spcPts val="500"/>
              </a:spcBef>
              <a:spcAft>
                <a:spcPts val="0"/>
              </a:spcAft>
              <a:buClr>
                <a:schemeClr val="dk1"/>
              </a:buClr>
              <a:buSzPts val="1800"/>
              <a:buChar char="»"/>
              <a:defRPr sz="1800"/>
            </a:lvl8pPr>
            <a:lvl9pPr marL="4114800" lvl="8" indent="-342900" algn="l">
              <a:lnSpc>
                <a:spcPct val="100000"/>
              </a:lnSpc>
              <a:spcBef>
                <a:spcPts val="500"/>
              </a:spcBef>
              <a:spcAft>
                <a:spcPts val="0"/>
              </a:spcAft>
              <a:buClr>
                <a:schemeClr val="dk1"/>
              </a:buClr>
              <a:buSzPts val="1800"/>
              <a:buChar char="»"/>
              <a:defRPr sz="1800"/>
            </a:lvl9pPr>
          </a:lstStyle>
          <a:p>
            <a:endParaRPr/>
          </a:p>
        </p:txBody>
      </p:sp>
      <p:sp>
        <p:nvSpPr>
          <p:cNvPr id="228" name="Google Shape;228;p106"/>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En-tête de section" type="secHead">
  <p:cSld name="SECTION_HEADER">
    <p:spTree>
      <p:nvGrpSpPr>
        <p:cNvPr id="1" name="Shape 229"/>
        <p:cNvGrpSpPr/>
        <p:nvPr/>
      </p:nvGrpSpPr>
      <p:grpSpPr>
        <a:xfrm>
          <a:off x="0" y="0"/>
          <a:ext cx="0" cy="0"/>
          <a:chOff x="0" y="0"/>
          <a:chExt cx="0" cy="0"/>
        </a:xfrm>
      </p:grpSpPr>
      <p:sp>
        <p:nvSpPr>
          <p:cNvPr id="230" name="Google Shape;230;p107"/>
          <p:cNvSpPr txBox="1">
            <a:spLocks noGrp="1"/>
          </p:cNvSpPr>
          <p:nvPr>
            <p:ph type="title"/>
          </p:nvPr>
        </p:nvSpPr>
        <p:spPr>
          <a:xfrm>
            <a:off x="722313" y="4406900"/>
            <a:ext cx="7772400" cy="1362075"/>
          </a:xfrm>
          <a:prstGeom prst="rect">
            <a:avLst/>
          </a:prstGeom>
          <a:noFill/>
          <a:ln>
            <a:noFill/>
          </a:ln>
        </p:spPr>
        <p:txBody>
          <a:bodyPr spcFirstLastPara="1" wrap="square" lIns="50800" tIns="50800" rIns="91425" bIns="508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31" name="Google Shape;231;p107"/>
          <p:cNvSpPr txBox="1">
            <a:spLocks noGrp="1"/>
          </p:cNvSpPr>
          <p:nvPr>
            <p:ph type="body" idx="1"/>
          </p:nvPr>
        </p:nvSpPr>
        <p:spPr>
          <a:xfrm>
            <a:off x="722313" y="2906713"/>
            <a:ext cx="7772400" cy="1500187"/>
          </a:xfrm>
          <a:prstGeom prst="rect">
            <a:avLst/>
          </a:prstGeom>
          <a:noFill/>
          <a:ln>
            <a:noFill/>
          </a:ln>
        </p:spPr>
        <p:txBody>
          <a:bodyPr spcFirstLastPara="1" wrap="square" lIns="50800" tIns="50800" rIns="91425" bIns="50800" anchor="b" anchorCtr="0">
            <a:noAutofit/>
          </a:bodyPr>
          <a:lstStyle>
            <a:lvl1pPr marL="457200" lvl="0" indent="-228600" algn="l">
              <a:lnSpc>
                <a:spcPct val="100000"/>
              </a:lnSpc>
              <a:spcBef>
                <a:spcPts val="700"/>
              </a:spcBef>
              <a:spcAft>
                <a:spcPts val="0"/>
              </a:spcAft>
              <a:buClr>
                <a:schemeClr val="dk1"/>
              </a:buClr>
              <a:buSzPts val="2000"/>
              <a:buNone/>
              <a:defRPr sz="2000"/>
            </a:lvl1pPr>
            <a:lvl2pPr marL="914400" lvl="1" indent="-228600" algn="l">
              <a:lnSpc>
                <a:spcPct val="100000"/>
              </a:lnSpc>
              <a:spcBef>
                <a:spcPts val="600"/>
              </a:spcBef>
              <a:spcAft>
                <a:spcPts val="0"/>
              </a:spcAft>
              <a:buClr>
                <a:schemeClr val="dk1"/>
              </a:buClr>
              <a:buSzPts val="1800"/>
              <a:buNone/>
              <a:defRPr sz="1800"/>
            </a:lvl2pPr>
            <a:lvl3pPr marL="1371600" lvl="2" indent="-228600" algn="l">
              <a:lnSpc>
                <a:spcPct val="100000"/>
              </a:lnSpc>
              <a:spcBef>
                <a:spcPts val="600"/>
              </a:spcBef>
              <a:spcAft>
                <a:spcPts val="0"/>
              </a:spcAft>
              <a:buClr>
                <a:schemeClr val="dk1"/>
              </a:buClr>
              <a:buSzPts val="1600"/>
              <a:buNone/>
              <a:defRPr sz="1600"/>
            </a:lvl3pPr>
            <a:lvl4pPr marL="1828800" lvl="3" indent="-228600" algn="l">
              <a:lnSpc>
                <a:spcPct val="100000"/>
              </a:lnSpc>
              <a:spcBef>
                <a:spcPts val="500"/>
              </a:spcBef>
              <a:spcAft>
                <a:spcPts val="0"/>
              </a:spcAft>
              <a:buClr>
                <a:schemeClr val="dk1"/>
              </a:buClr>
              <a:buSzPts val="1400"/>
              <a:buNone/>
              <a:defRPr sz="1400"/>
            </a:lvl4pPr>
            <a:lvl5pPr marL="2286000" lvl="4" indent="-228600" algn="l">
              <a:lnSpc>
                <a:spcPct val="100000"/>
              </a:lnSpc>
              <a:spcBef>
                <a:spcPts val="500"/>
              </a:spcBef>
              <a:spcAft>
                <a:spcPts val="0"/>
              </a:spcAft>
              <a:buClr>
                <a:schemeClr val="dk1"/>
              </a:buClr>
              <a:buSzPts val="1400"/>
              <a:buNone/>
              <a:defRPr sz="1400"/>
            </a:lvl5pPr>
            <a:lvl6pPr marL="2743200" lvl="5" indent="-228600" algn="l">
              <a:lnSpc>
                <a:spcPct val="100000"/>
              </a:lnSpc>
              <a:spcBef>
                <a:spcPts val="500"/>
              </a:spcBef>
              <a:spcAft>
                <a:spcPts val="0"/>
              </a:spcAft>
              <a:buClr>
                <a:schemeClr val="dk1"/>
              </a:buClr>
              <a:buSzPts val="1400"/>
              <a:buNone/>
              <a:defRPr sz="1400"/>
            </a:lvl6pPr>
            <a:lvl7pPr marL="3200400" lvl="6" indent="-228600" algn="l">
              <a:lnSpc>
                <a:spcPct val="100000"/>
              </a:lnSpc>
              <a:spcBef>
                <a:spcPts val="500"/>
              </a:spcBef>
              <a:spcAft>
                <a:spcPts val="0"/>
              </a:spcAft>
              <a:buClr>
                <a:schemeClr val="dk1"/>
              </a:buClr>
              <a:buSzPts val="1400"/>
              <a:buNone/>
              <a:defRPr sz="1400"/>
            </a:lvl7pPr>
            <a:lvl8pPr marL="3657600" lvl="7" indent="-228600" algn="l">
              <a:lnSpc>
                <a:spcPct val="100000"/>
              </a:lnSpc>
              <a:spcBef>
                <a:spcPts val="500"/>
              </a:spcBef>
              <a:spcAft>
                <a:spcPts val="0"/>
              </a:spcAft>
              <a:buClr>
                <a:schemeClr val="dk1"/>
              </a:buClr>
              <a:buSzPts val="1400"/>
              <a:buNone/>
              <a:defRPr sz="1400"/>
            </a:lvl8pPr>
            <a:lvl9pPr marL="4114800" lvl="8" indent="-228600" algn="l">
              <a:lnSpc>
                <a:spcPct val="100000"/>
              </a:lnSpc>
              <a:spcBef>
                <a:spcPts val="500"/>
              </a:spcBef>
              <a:spcAft>
                <a:spcPts val="0"/>
              </a:spcAft>
              <a:buClr>
                <a:schemeClr val="dk1"/>
              </a:buClr>
              <a:buSzPts val="1400"/>
              <a:buNone/>
              <a:defRPr sz="1400"/>
            </a:lvl9pPr>
          </a:lstStyle>
          <a:p>
            <a:endParaRPr/>
          </a:p>
        </p:txBody>
      </p:sp>
      <p:sp>
        <p:nvSpPr>
          <p:cNvPr id="232" name="Google Shape;232;p107"/>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233"/>
        <p:cNvGrpSpPr/>
        <p:nvPr/>
      </p:nvGrpSpPr>
      <p:grpSpPr>
        <a:xfrm>
          <a:off x="0" y="0"/>
          <a:ext cx="0" cy="0"/>
          <a:chOff x="0" y="0"/>
          <a:chExt cx="0" cy="0"/>
        </a:xfrm>
      </p:grpSpPr>
      <p:sp>
        <p:nvSpPr>
          <p:cNvPr id="234" name="Google Shape;234;p108"/>
          <p:cNvSpPr txBox="1">
            <a:spLocks noGrp="1"/>
          </p:cNvSpPr>
          <p:nvPr>
            <p:ph type="ctrTitle"/>
          </p:nvPr>
        </p:nvSpPr>
        <p:spPr>
          <a:xfrm>
            <a:off x="685800" y="2130425"/>
            <a:ext cx="7772400" cy="1470025"/>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35" name="Google Shape;235;p108"/>
          <p:cNvSpPr txBox="1">
            <a:spLocks noGrp="1"/>
          </p:cNvSpPr>
          <p:nvPr>
            <p:ph type="subTitle" idx="1"/>
          </p:nvPr>
        </p:nvSpPr>
        <p:spPr>
          <a:xfrm>
            <a:off x="1371600" y="3886200"/>
            <a:ext cx="6400800" cy="1752600"/>
          </a:xfrm>
          <a:prstGeom prst="rect">
            <a:avLst/>
          </a:prstGeom>
          <a:noFill/>
          <a:ln>
            <a:noFill/>
          </a:ln>
        </p:spPr>
        <p:txBody>
          <a:bodyPr spcFirstLastPara="1" wrap="square" lIns="50800" tIns="50800" rIns="91425" bIns="50800" anchor="t" anchorCtr="0">
            <a:noAutofit/>
          </a:bodyPr>
          <a:lstStyle>
            <a:lvl1pPr lvl="0" algn="ctr">
              <a:lnSpc>
                <a:spcPct val="100000"/>
              </a:lnSpc>
              <a:spcBef>
                <a:spcPts val="700"/>
              </a:spcBef>
              <a:spcAft>
                <a:spcPts val="0"/>
              </a:spcAft>
              <a:buClr>
                <a:schemeClr val="dk1"/>
              </a:buClr>
              <a:buSzPts val="3200"/>
              <a:buNone/>
              <a:defRPr/>
            </a:lvl1pPr>
            <a:lvl2pPr lvl="1" algn="ctr">
              <a:lnSpc>
                <a:spcPct val="100000"/>
              </a:lnSpc>
              <a:spcBef>
                <a:spcPts val="600"/>
              </a:spcBef>
              <a:spcAft>
                <a:spcPts val="0"/>
              </a:spcAft>
              <a:buClr>
                <a:schemeClr val="dk1"/>
              </a:buClr>
              <a:buSzPts val="2800"/>
              <a:buNone/>
              <a:defRPr/>
            </a:lvl2pPr>
            <a:lvl3pPr lvl="2" algn="ctr">
              <a:lnSpc>
                <a:spcPct val="100000"/>
              </a:lnSpc>
              <a:spcBef>
                <a:spcPts val="600"/>
              </a:spcBef>
              <a:spcAft>
                <a:spcPts val="0"/>
              </a:spcAft>
              <a:buClr>
                <a:schemeClr val="dk1"/>
              </a:buClr>
              <a:buSzPts val="2400"/>
              <a:buNone/>
              <a:defRPr/>
            </a:lvl3pPr>
            <a:lvl4pPr lvl="3" algn="ctr">
              <a:lnSpc>
                <a:spcPct val="100000"/>
              </a:lnSpc>
              <a:spcBef>
                <a:spcPts val="500"/>
              </a:spcBef>
              <a:spcAft>
                <a:spcPts val="0"/>
              </a:spcAft>
              <a:buClr>
                <a:schemeClr val="dk1"/>
              </a:buClr>
              <a:buSzPts val="2000"/>
              <a:buNone/>
              <a:defRPr/>
            </a:lvl4pPr>
            <a:lvl5pPr lvl="4" algn="ctr">
              <a:lnSpc>
                <a:spcPct val="100000"/>
              </a:lnSpc>
              <a:spcBef>
                <a:spcPts val="500"/>
              </a:spcBef>
              <a:spcAft>
                <a:spcPts val="0"/>
              </a:spcAft>
              <a:buClr>
                <a:schemeClr val="dk1"/>
              </a:buClr>
              <a:buSzPts val="2000"/>
              <a:buNone/>
              <a:defRPr/>
            </a:lvl5pPr>
            <a:lvl6pPr lvl="5" algn="ctr">
              <a:lnSpc>
                <a:spcPct val="100000"/>
              </a:lnSpc>
              <a:spcBef>
                <a:spcPts val="500"/>
              </a:spcBef>
              <a:spcAft>
                <a:spcPts val="0"/>
              </a:spcAft>
              <a:buClr>
                <a:schemeClr val="dk1"/>
              </a:buClr>
              <a:buSzPts val="2000"/>
              <a:buNone/>
              <a:defRPr/>
            </a:lvl6pPr>
            <a:lvl7pPr lvl="6" algn="ctr">
              <a:lnSpc>
                <a:spcPct val="100000"/>
              </a:lnSpc>
              <a:spcBef>
                <a:spcPts val="500"/>
              </a:spcBef>
              <a:spcAft>
                <a:spcPts val="0"/>
              </a:spcAft>
              <a:buClr>
                <a:schemeClr val="dk1"/>
              </a:buClr>
              <a:buSzPts val="2000"/>
              <a:buNone/>
              <a:defRPr/>
            </a:lvl7pPr>
            <a:lvl8pPr lvl="7" algn="ctr">
              <a:lnSpc>
                <a:spcPct val="100000"/>
              </a:lnSpc>
              <a:spcBef>
                <a:spcPts val="500"/>
              </a:spcBef>
              <a:spcAft>
                <a:spcPts val="0"/>
              </a:spcAft>
              <a:buClr>
                <a:schemeClr val="dk1"/>
              </a:buClr>
              <a:buSzPts val="2000"/>
              <a:buNone/>
              <a:defRPr/>
            </a:lvl8pPr>
            <a:lvl9pPr lvl="8" algn="ctr">
              <a:lnSpc>
                <a:spcPct val="100000"/>
              </a:lnSpc>
              <a:spcBef>
                <a:spcPts val="500"/>
              </a:spcBef>
              <a:spcAft>
                <a:spcPts val="0"/>
              </a:spcAft>
              <a:buClr>
                <a:schemeClr val="dk1"/>
              </a:buClr>
              <a:buSzPts val="2000"/>
              <a:buNone/>
              <a:defRPr/>
            </a:lvl9pPr>
          </a:lstStyle>
          <a:p>
            <a:endParaRPr/>
          </a:p>
        </p:txBody>
      </p:sp>
      <p:sp>
        <p:nvSpPr>
          <p:cNvPr id="236" name="Google Shape;236;p108"/>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41"/>
        <p:cNvGrpSpPr/>
        <p:nvPr/>
      </p:nvGrpSpPr>
      <p:grpSpPr>
        <a:xfrm>
          <a:off x="0" y="0"/>
          <a:ext cx="0" cy="0"/>
          <a:chOff x="0" y="0"/>
          <a:chExt cx="0" cy="0"/>
        </a:xfrm>
      </p:grpSpPr>
      <p:sp>
        <p:nvSpPr>
          <p:cNvPr id="242" name="Google Shape;242;p44"/>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3" name="Google Shape;243;p44"/>
          <p:cNvSpPr txBox="1">
            <a:spLocks noGrp="1"/>
          </p:cNvSpPr>
          <p:nvPr>
            <p:ph type="body" idx="1"/>
          </p:nvPr>
        </p:nvSpPr>
        <p:spPr>
          <a:xfrm>
            <a:off x="457200" y="1600200"/>
            <a:ext cx="8229600" cy="5257800"/>
          </a:xfrm>
          <a:prstGeom prst="rect">
            <a:avLst/>
          </a:prstGeom>
          <a:noFill/>
          <a:ln>
            <a:noFill/>
          </a:ln>
        </p:spPr>
        <p:txBody>
          <a:bodyPr spcFirstLastPara="1" wrap="square" lIns="50800" tIns="50800" rIns="91425" bIns="50800" anchor="t" anchorCtr="0">
            <a:noAutofit/>
          </a:bodyPr>
          <a:lstStyle>
            <a:lvl1pPr marL="457200" lvl="0" indent="-342900" algn="l">
              <a:lnSpc>
                <a:spcPct val="100000"/>
              </a:lnSpc>
              <a:spcBef>
                <a:spcPts val="7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244" name="Google Shape;244;p44"/>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245"/>
        <p:cNvGrpSpPr/>
        <p:nvPr/>
      </p:nvGrpSpPr>
      <p:grpSpPr>
        <a:xfrm>
          <a:off x="0" y="0"/>
          <a:ext cx="0" cy="0"/>
          <a:chOff x="0" y="0"/>
          <a:chExt cx="0" cy="0"/>
        </a:xfrm>
      </p:grpSpPr>
      <p:sp>
        <p:nvSpPr>
          <p:cNvPr id="246" name="Google Shape;246;p129"/>
          <p:cNvSpPr txBox="1">
            <a:spLocks noGrp="1"/>
          </p:cNvSpPr>
          <p:nvPr>
            <p:ph type="title"/>
          </p:nvPr>
        </p:nvSpPr>
        <p:spPr>
          <a:xfrm rot="5400000">
            <a:off x="4274344" y="2445544"/>
            <a:ext cx="6767512" cy="2057400"/>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7" name="Google Shape;247;p129"/>
          <p:cNvSpPr txBox="1">
            <a:spLocks noGrp="1"/>
          </p:cNvSpPr>
          <p:nvPr>
            <p:ph type="body" idx="1"/>
          </p:nvPr>
        </p:nvSpPr>
        <p:spPr>
          <a:xfrm rot="5400000">
            <a:off x="83344" y="464344"/>
            <a:ext cx="6767512" cy="6019800"/>
          </a:xfrm>
          <a:prstGeom prst="rect">
            <a:avLst/>
          </a:prstGeom>
          <a:noFill/>
          <a:ln>
            <a:noFill/>
          </a:ln>
        </p:spPr>
        <p:txBody>
          <a:bodyPr spcFirstLastPara="1" wrap="square" lIns="50800" tIns="50800" rIns="91425" bIns="50800" anchor="t" anchorCtr="0">
            <a:noAutofit/>
          </a:bodyPr>
          <a:lstStyle>
            <a:lvl1pPr marL="457200" lvl="0" indent="-342900" algn="l">
              <a:lnSpc>
                <a:spcPct val="100000"/>
              </a:lnSpc>
              <a:spcBef>
                <a:spcPts val="7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248" name="Google Shape;248;p129"/>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249"/>
        <p:cNvGrpSpPr/>
        <p:nvPr/>
      </p:nvGrpSpPr>
      <p:grpSpPr>
        <a:xfrm>
          <a:off x="0" y="0"/>
          <a:ext cx="0" cy="0"/>
          <a:chOff x="0" y="0"/>
          <a:chExt cx="0" cy="0"/>
        </a:xfrm>
      </p:grpSpPr>
      <p:sp>
        <p:nvSpPr>
          <p:cNvPr id="250" name="Google Shape;250;p130"/>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51" name="Google Shape;251;p130"/>
          <p:cNvSpPr txBox="1">
            <a:spLocks noGrp="1"/>
          </p:cNvSpPr>
          <p:nvPr>
            <p:ph type="body" idx="1"/>
          </p:nvPr>
        </p:nvSpPr>
        <p:spPr>
          <a:xfrm rot="5400000">
            <a:off x="1943100" y="114300"/>
            <a:ext cx="5257800" cy="8229600"/>
          </a:xfrm>
          <a:prstGeom prst="rect">
            <a:avLst/>
          </a:prstGeom>
          <a:noFill/>
          <a:ln>
            <a:noFill/>
          </a:ln>
        </p:spPr>
        <p:txBody>
          <a:bodyPr spcFirstLastPara="1" wrap="square" lIns="50800" tIns="50800" rIns="91425" bIns="50800" anchor="t" anchorCtr="0">
            <a:noAutofit/>
          </a:bodyPr>
          <a:lstStyle>
            <a:lvl1pPr marL="457200" lvl="0" indent="-342900" algn="l">
              <a:lnSpc>
                <a:spcPct val="100000"/>
              </a:lnSpc>
              <a:spcBef>
                <a:spcPts val="7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252" name="Google Shape;252;p130"/>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253"/>
        <p:cNvGrpSpPr/>
        <p:nvPr/>
      </p:nvGrpSpPr>
      <p:grpSpPr>
        <a:xfrm>
          <a:off x="0" y="0"/>
          <a:ext cx="0" cy="0"/>
          <a:chOff x="0" y="0"/>
          <a:chExt cx="0" cy="0"/>
        </a:xfrm>
      </p:grpSpPr>
      <p:sp>
        <p:nvSpPr>
          <p:cNvPr id="254" name="Google Shape;254;p131"/>
          <p:cNvSpPr txBox="1">
            <a:spLocks noGrp="1"/>
          </p:cNvSpPr>
          <p:nvPr>
            <p:ph type="title"/>
          </p:nvPr>
        </p:nvSpPr>
        <p:spPr>
          <a:xfrm>
            <a:off x="1792288" y="4800600"/>
            <a:ext cx="5486400" cy="566738"/>
          </a:xfrm>
          <a:prstGeom prst="rect">
            <a:avLst/>
          </a:prstGeom>
          <a:noFill/>
          <a:ln>
            <a:noFill/>
          </a:ln>
        </p:spPr>
        <p:txBody>
          <a:bodyPr spcFirstLastPara="1" wrap="square" lIns="50800" tIns="50800" rIns="91425" bIns="508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55" name="Google Shape;255;p131"/>
          <p:cNvSpPr>
            <a:spLocks noGrp="1"/>
          </p:cNvSpPr>
          <p:nvPr>
            <p:ph type="pic" idx="2"/>
          </p:nvPr>
        </p:nvSpPr>
        <p:spPr>
          <a:xfrm>
            <a:off x="1792288" y="612775"/>
            <a:ext cx="5486400" cy="4114800"/>
          </a:xfrm>
          <a:prstGeom prst="rect">
            <a:avLst/>
          </a:prstGeom>
          <a:noFill/>
          <a:ln>
            <a:noFill/>
          </a:ln>
        </p:spPr>
      </p:sp>
      <p:sp>
        <p:nvSpPr>
          <p:cNvPr id="256" name="Google Shape;256;p131"/>
          <p:cNvSpPr txBox="1">
            <a:spLocks noGrp="1"/>
          </p:cNvSpPr>
          <p:nvPr>
            <p:ph type="body" idx="1"/>
          </p:nvPr>
        </p:nvSpPr>
        <p:spPr>
          <a:xfrm>
            <a:off x="1792288" y="5367338"/>
            <a:ext cx="5486400" cy="804862"/>
          </a:xfrm>
          <a:prstGeom prst="rect">
            <a:avLst/>
          </a:prstGeom>
          <a:noFill/>
          <a:ln>
            <a:noFill/>
          </a:ln>
        </p:spPr>
        <p:txBody>
          <a:bodyPr spcFirstLastPara="1" wrap="square" lIns="50800" tIns="50800" rIns="91425" bIns="50800" anchor="t" anchorCtr="0">
            <a:noAutofit/>
          </a:bodyPr>
          <a:lstStyle>
            <a:lvl1pPr marL="457200" lvl="0" indent="-228600" algn="l">
              <a:lnSpc>
                <a:spcPct val="100000"/>
              </a:lnSpc>
              <a:spcBef>
                <a:spcPts val="700"/>
              </a:spcBef>
              <a:spcAft>
                <a:spcPts val="0"/>
              </a:spcAft>
              <a:buClr>
                <a:schemeClr val="dk1"/>
              </a:buClr>
              <a:buSzPts val="1400"/>
              <a:buNone/>
              <a:defRPr sz="1400"/>
            </a:lvl1pPr>
            <a:lvl2pPr marL="914400" lvl="1" indent="-228600" algn="l">
              <a:lnSpc>
                <a:spcPct val="100000"/>
              </a:lnSpc>
              <a:spcBef>
                <a:spcPts val="600"/>
              </a:spcBef>
              <a:spcAft>
                <a:spcPts val="0"/>
              </a:spcAft>
              <a:buClr>
                <a:schemeClr val="dk1"/>
              </a:buClr>
              <a:buSzPts val="1200"/>
              <a:buNone/>
              <a:defRPr sz="1200"/>
            </a:lvl2pPr>
            <a:lvl3pPr marL="1371600" lvl="2" indent="-228600" algn="l">
              <a:lnSpc>
                <a:spcPct val="100000"/>
              </a:lnSpc>
              <a:spcBef>
                <a:spcPts val="600"/>
              </a:spcBef>
              <a:spcAft>
                <a:spcPts val="0"/>
              </a:spcAft>
              <a:buClr>
                <a:schemeClr val="dk1"/>
              </a:buClr>
              <a:buSzPts val="1000"/>
              <a:buNone/>
              <a:defRPr sz="1000"/>
            </a:lvl3pPr>
            <a:lvl4pPr marL="1828800" lvl="3" indent="-228600" algn="l">
              <a:lnSpc>
                <a:spcPct val="100000"/>
              </a:lnSpc>
              <a:spcBef>
                <a:spcPts val="500"/>
              </a:spcBef>
              <a:spcAft>
                <a:spcPts val="0"/>
              </a:spcAft>
              <a:buClr>
                <a:schemeClr val="dk1"/>
              </a:buClr>
              <a:buSzPts val="900"/>
              <a:buNone/>
              <a:defRPr sz="900"/>
            </a:lvl4pPr>
            <a:lvl5pPr marL="2286000" lvl="4" indent="-228600" algn="l">
              <a:lnSpc>
                <a:spcPct val="100000"/>
              </a:lnSpc>
              <a:spcBef>
                <a:spcPts val="500"/>
              </a:spcBef>
              <a:spcAft>
                <a:spcPts val="0"/>
              </a:spcAft>
              <a:buClr>
                <a:schemeClr val="dk1"/>
              </a:buClr>
              <a:buSzPts val="900"/>
              <a:buNone/>
              <a:defRPr sz="900"/>
            </a:lvl5pPr>
            <a:lvl6pPr marL="2743200" lvl="5" indent="-228600" algn="l">
              <a:lnSpc>
                <a:spcPct val="100000"/>
              </a:lnSpc>
              <a:spcBef>
                <a:spcPts val="500"/>
              </a:spcBef>
              <a:spcAft>
                <a:spcPts val="0"/>
              </a:spcAft>
              <a:buClr>
                <a:schemeClr val="dk1"/>
              </a:buClr>
              <a:buSzPts val="900"/>
              <a:buNone/>
              <a:defRPr sz="900"/>
            </a:lvl6pPr>
            <a:lvl7pPr marL="3200400" lvl="6" indent="-228600" algn="l">
              <a:lnSpc>
                <a:spcPct val="100000"/>
              </a:lnSpc>
              <a:spcBef>
                <a:spcPts val="500"/>
              </a:spcBef>
              <a:spcAft>
                <a:spcPts val="0"/>
              </a:spcAft>
              <a:buClr>
                <a:schemeClr val="dk1"/>
              </a:buClr>
              <a:buSzPts val="900"/>
              <a:buNone/>
              <a:defRPr sz="900"/>
            </a:lvl7pPr>
            <a:lvl8pPr marL="3657600" lvl="7" indent="-228600" algn="l">
              <a:lnSpc>
                <a:spcPct val="100000"/>
              </a:lnSpc>
              <a:spcBef>
                <a:spcPts val="500"/>
              </a:spcBef>
              <a:spcAft>
                <a:spcPts val="0"/>
              </a:spcAft>
              <a:buClr>
                <a:schemeClr val="dk1"/>
              </a:buClr>
              <a:buSzPts val="900"/>
              <a:buNone/>
              <a:defRPr sz="900"/>
            </a:lvl8pPr>
            <a:lvl9pPr marL="4114800" lvl="8" indent="-228600" algn="l">
              <a:lnSpc>
                <a:spcPct val="100000"/>
              </a:lnSpc>
              <a:spcBef>
                <a:spcPts val="500"/>
              </a:spcBef>
              <a:spcAft>
                <a:spcPts val="0"/>
              </a:spcAft>
              <a:buClr>
                <a:schemeClr val="dk1"/>
              </a:buClr>
              <a:buSzPts val="900"/>
              <a:buNone/>
              <a:defRPr sz="900"/>
            </a:lvl9pPr>
          </a:lstStyle>
          <a:p>
            <a:endParaRPr/>
          </a:p>
        </p:txBody>
      </p:sp>
      <p:sp>
        <p:nvSpPr>
          <p:cNvPr id="257" name="Google Shape;257;p131"/>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49"/>
        <p:cNvGrpSpPr/>
        <p:nvPr/>
      </p:nvGrpSpPr>
      <p:grpSpPr>
        <a:xfrm>
          <a:off x="0" y="0"/>
          <a:ext cx="0" cy="0"/>
          <a:chOff x="0" y="0"/>
          <a:chExt cx="0" cy="0"/>
        </a:xfrm>
      </p:grpSpPr>
      <p:sp>
        <p:nvSpPr>
          <p:cNvPr id="50" name="Google Shape;50;p71"/>
          <p:cNvSpPr txBox="1">
            <a:spLocks noGrp="1"/>
          </p:cNvSpPr>
          <p:nvPr>
            <p:ph type="title"/>
          </p:nvPr>
        </p:nvSpPr>
        <p:spPr>
          <a:xfrm>
            <a:off x="1792288" y="4800600"/>
            <a:ext cx="5486400" cy="566738"/>
          </a:xfrm>
          <a:prstGeom prst="rect">
            <a:avLst/>
          </a:prstGeom>
          <a:noFill/>
          <a:ln>
            <a:noFill/>
          </a:ln>
        </p:spPr>
        <p:txBody>
          <a:bodyPr spcFirstLastPara="1" wrap="square" lIns="50800" tIns="50800" rIns="91425" bIns="508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1" name="Google Shape;51;p71"/>
          <p:cNvSpPr>
            <a:spLocks noGrp="1"/>
          </p:cNvSpPr>
          <p:nvPr>
            <p:ph type="pic" idx="2"/>
          </p:nvPr>
        </p:nvSpPr>
        <p:spPr>
          <a:xfrm>
            <a:off x="1792288" y="612775"/>
            <a:ext cx="5486400" cy="4114800"/>
          </a:xfrm>
          <a:prstGeom prst="rect">
            <a:avLst/>
          </a:prstGeom>
          <a:noFill/>
          <a:ln>
            <a:noFill/>
          </a:ln>
        </p:spPr>
      </p:sp>
      <p:sp>
        <p:nvSpPr>
          <p:cNvPr id="52" name="Google Shape;52;p71"/>
          <p:cNvSpPr txBox="1">
            <a:spLocks noGrp="1"/>
          </p:cNvSpPr>
          <p:nvPr>
            <p:ph type="body" idx="1"/>
          </p:nvPr>
        </p:nvSpPr>
        <p:spPr>
          <a:xfrm>
            <a:off x="1792288" y="5367338"/>
            <a:ext cx="5486400" cy="804862"/>
          </a:xfrm>
          <a:prstGeom prst="rect">
            <a:avLst/>
          </a:prstGeom>
          <a:noFill/>
          <a:ln>
            <a:noFill/>
          </a:ln>
        </p:spPr>
        <p:txBody>
          <a:bodyPr spcFirstLastPara="1" wrap="square" lIns="50800" tIns="50800" rIns="91425" bIns="50800" anchor="t" anchorCtr="0">
            <a:noAutofit/>
          </a:bodyPr>
          <a:lstStyle>
            <a:lvl1pPr marL="457200" lvl="0" indent="-228600" algn="l">
              <a:lnSpc>
                <a:spcPct val="100000"/>
              </a:lnSpc>
              <a:spcBef>
                <a:spcPts val="700"/>
              </a:spcBef>
              <a:spcAft>
                <a:spcPts val="0"/>
              </a:spcAft>
              <a:buClr>
                <a:schemeClr val="dk1"/>
              </a:buClr>
              <a:buSzPts val="1400"/>
              <a:buNone/>
              <a:defRPr sz="1400"/>
            </a:lvl1pPr>
            <a:lvl2pPr marL="914400" lvl="1" indent="-228600" algn="l">
              <a:lnSpc>
                <a:spcPct val="100000"/>
              </a:lnSpc>
              <a:spcBef>
                <a:spcPts val="600"/>
              </a:spcBef>
              <a:spcAft>
                <a:spcPts val="0"/>
              </a:spcAft>
              <a:buClr>
                <a:schemeClr val="dk1"/>
              </a:buClr>
              <a:buSzPts val="1200"/>
              <a:buNone/>
              <a:defRPr sz="1200"/>
            </a:lvl2pPr>
            <a:lvl3pPr marL="1371600" lvl="2" indent="-228600" algn="l">
              <a:lnSpc>
                <a:spcPct val="100000"/>
              </a:lnSpc>
              <a:spcBef>
                <a:spcPts val="600"/>
              </a:spcBef>
              <a:spcAft>
                <a:spcPts val="0"/>
              </a:spcAft>
              <a:buClr>
                <a:schemeClr val="dk1"/>
              </a:buClr>
              <a:buSzPts val="1000"/>
              <a:buNone/>
              <a:defRPr sz="1000"/>
            </a:lvl3pPr>
            <a:lvl4pPr marL="1828800" lvl="3" indent="-228600" algn="l">
              <a:lnSpc>
                <a:spcPct val="100000"/>
              </a:lnSpc>
              <a:spcBef>
                <a:spcPts val="500"/>
              </a:spcBef>
              <a:spcAft>
                <a:spcPts val="0"/>
              </a:spcAft>
              <a:buClr>
                <a:schemeClr val="dk1"/>
              </a:buClr>
              <a:buSzPts val="900"/>
              <a:buNone/>
              <a:defRPr sz="900"/>
            </a:lvl4pPr>
            <a:lvl5pPr marL="2286000" lvl="4" indent="-228600" algn="l">
              <a:lnSpc>
                <a:spcPct val="100000"/>
              </a:lnSpc>
              <a:spcBef>
                <a:spcPts val="500"/>
              </a:spcBef>
              <a:spcAft>
                <a:spcPts val="0"/>
              </a:spcAft>
              <a:buClr>
                <a:schemeClr val="dk1"/>
              </a:buClr>
              <a:buSzPts val="900"/>
              <a:buNone/>
              <a:defRPr sz="900"/>
            </a:lvl5pPr>
            <a:lvl6pPr marL="2743200" lvl="5" indent="-228600" algn="l">
              <a:lnSpc>
                <a:spcPct val="100000"/>
              </a:lnSpc>
              <a:spcBef>
                <a:spcPts val="500"/>
              </a:spcBef>
              <a:spcAft>
                <a:spcPts val="0"/>
              </a:spcAft>
              <a:buClr>
                <a:schemeClr val="dk1"/>
              </a:buClr>
              <a:buSzPts val="900"/>
              <a:buNone/>
              <a:defRPr sz="900"/>
            </a:lvl6pPr>
            <a:lvl7pPr marL="3200400" lvl="6" indent="-228600" algn="l">
              <a:lnSpc>
                <a:spcPct val="100000"/>
              </a:lnSpc>
              <a:spcBef>
                <a:spcPts val="500"/>
              </a:spcBef>
              <a:spcAft>
                <a:spcPts val="0"/>
              </a:spcAft>
              <a:buClr>
                <a:schemeClr val="dk1"/>
              </a:buClr>
              <a:buSzPts val="900"/>
              <a:buNone/>
              <a:defRPr sz="900"/>
            </a:lvl7pPr>
            <a:lvl8pPr marL="3657600" lvl="7" indent="-228600" algn="l">
              <a:lnSpc>
                <a:spcPct val="100000"/>
              </a:lnSpc>
              <a:spcBef>
                <a:spcPts val="500"/>
              </a:spcBef>
              <a:spcAft>
                <a:spcPts val="0"/>
              </a:spcAft>
              <a:buClr>
                <a:schemeClr val="dk1"/>
              </a:buClr>
              <a:buSzPts val="900"/>
              <a:buNone/>
              <a:defRPr sz="900"/>
            </a:lvl8pPr>
            <a:lvl9pPr marL="4114800" lvl="8" indent="-228600" algn="l">
              <a:lnSpc>
                <a:spcPct val="100000"/>
              </a:lnSpc>
              <a:spcBef>
                <a:spcPts val="500"/>
              </a:spcBef>
              <a:spcAft>
                <a:spcPts val="0"/>
              </a:spcAft>
              <a:buClr>
                <a:schemeClr val="dk1"/>
              </a:buClr>
              <a:buSzPts val="900"/>
              <a:buNone/>
              <a:defRPr sz="900"/>
            </a:lvl9pPr>
          </a:lstStyle>
          <a:p>
            <a:endParaRPr/>
          </a:p>
        </p:txBody>
      </p:sp>
      <p:sp>
        <p:nvSpPr>
          <p:cNvPr id="53" name="Google Shape;53;p71"/>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258"/>
        <p:cNvGrpSpPr/>
        <p:nvPr/>
      </p:nvGrpSpPr>
      <p:grpSpPr>
        <a:xfrm>
          <a:off x="0" y="0"/>
          <a:ext cx="0" cy="0"/>
          <a:chOff x="0" y="0"/>
          <a:chExt cx="0" cy="0"/>
        </a:xfrm>
      </p:grpSpPr>
      <p:sp>
        <p:nvSpPr>
          <p:cNvPr id="259" name="Google Shape;259;p132"/>
          <p:cNvSpPr txBox="1">
            <a:spLocks noGrp="1"/>
          </p:cNvSpPr>
          <p:nvPr>
            <p:ph type="title"/>
          </p:nvPr>
        </p:nvSpPr>
        <p:spPr>
          <a:xfrm>
            <a:off x="457200" y="273050"/>
            <a:ext cx="3008313" cy="1162050"/>
          </a:xfrm>
          <a:prstGeom prst="rect">
            <a:avLst/>
          </a:prstGeom>
          <a:noFill/>
          <a:ln>
            <a:noFill/>
          </a:ln>
        </p:spPr>
        <p:txBody>
          <a:bodyPr spcFirstLastPara="1" wrap="square" lIns="50800" tIns="50800" rIns="91425" bIns="508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60" name="Google Shape;260;p132"/>
          <p:cNvSpPr txBox="1">
            <a:spLocks noGrp="1"/>
          </p:cNvSpPr>
          <p:nvPr>
            <p:ph type="body" idx="1"/>
          </p:nvPr>
        </p:nvSpPr>
        <p:spPr>
          <a:xfrm>
            <a:off x="3575050" y="273050"/>
            <a:ext cx="5111750" cy="5853113"/>
          </a:xfrm>
          <a:prstGeom prst="rect">
            <a:avLst/>
          </a:prstGeom>
          <a:noFill/>
          <a:ln>
            <a:noFill/>
          </a:ln>
        </p:spPr>
        <p:txBody>
          <a:bodyPr spcFirstLastPara="1" wrap="square" lIns="50800" tIns="50800" rIns="91425" bIns="50800" anchor="t" anchorCtr="0">
            <a:noAutofit/>
          </a:bodyPr>
          <a:lstStyle>
            <a:lvl1pPr marL="457200" lvl="0" indent="-431800" algn="l">
              <a:lnSpc>
                <a:spcPct val="100000"/>
              </a:lnSpc>
              <a:spcBef>
                <a:spcPts val="700"/>
              </a:spcBef>
              <a:spcAft>
                <a:spcPts val="0"/>
              </a:spcAft>
              <a:buClr>
                <a:schemeClr val="dk1"/>
              </a:buClr>
              <a:buSzPts val="3200"/>
              <a:buChar char="•"/>
              <a:defRPr sz="3200"/>
            </a:lvl1pPr>
            <a:lvl2pPr marL="914400" lvl="1" indent="-406400" algn="l">
              <a:lnSpc>
                <a:spcPct val="100000"/>
              </a:lnSpc>
              <a:spcBef>
                <a:spcPts val="600"/>
              </a:spcBef>
              <a:spcAft>
                <a:spcPts val="0"/>
              </a:spcAft>
              <a:buClr>
                <a:schemeClr val="dk1"/>
              </a:buClr>
              <a:buSzPts val="2800"/>
              <a:buChar char="–"/>
              <a:defRPr sz="2800"/>
            </a:lvl2pPr>
            <a:lvl3pPr marL="1371600" lvl="2" indent="-381000" algn="l">
              <a:lnSpc>
                <a:spcPct val="100000"/>
              </a:lnSpc>
              <a:spcBef>
                <a:spcPts val="600"/>
              </a:spcBef>
              <a:spcAft>
                <a:spcPts val="0"/>
              </a:spcAft>
              <a:buClr>
                <a:schemeClr val="dk1"/>
              </a:buClr>
              <a:buSzPts val="2400"/>
              <a:buChar char="•"/>
              <a:defRPr sz="2400"/>
            </a:lvl3pPr>
            <a:lvl4pPr marL="1828800" lvl="3" indent="-355600" algn="l">
              <a:lnSpc>
                <a:spcPct val="100000"/>
              </a:lnSpc>
              <a:spcBef>
                <a:spcPts val="500"/>
              </a:spcBef>
              <a:spcAft>
                <a:spcPts val="0"/>
              </a:spcAft>
              <a:buClr>
                <a:schemeClr val="dk1"/>
              </a:buClr>
              <a:buSzPts val="2000"/>
              <a:buChar char="–"/>
              <a:defRPr sz="2000"/>
            </a:lvl4pPr>
            <a:lvl5pPr marL="2286000" lvl="4" indent="-355600" algn="l">
              <a:lnSpc>
                <a:spcPct val="100000"/>
              </a:lnSpc>
              <a:spcBef>
                <a:spcPts val="500"/>
              </a:spcBef>
              <a:spcAft>
                <a:spcPts val="0"/>
              </a:spcAft>
              <a:buClr>
                <a:schemeClr val="dk1"/>
              </a:buClr>
              <a:buSzPts val="2000"/>
              <a:buChar char="»"/>
              <a:defRPr sz="2000"/>
            </a:lvl5pPr>
            <a:lvl6pPr marL="2743200" lvl="5" indent="-355600" algn="l">
              <a:lnSpc>
                <a:spcPct val="100000"/>
              </a:lnSpc>
              <a:spcBef>
                <a:spcPts val="500"/>
              </a:spcBef>
              <a:spcAft>
                <a:spcPts val="0"/>
              </a:spcAft>
              <a:buClr>
                <a:schemeClr val="dk1"/>
              </a:buClr>
              <a:buSzPts val="2000"/>
              <a:buChar char="»"/>
              <a:defRPr sz="2000"/>
            </a:lvl6pPr>
            <a:lvl7pPr marL="3200400" lvl="6" indent="-355600" algn="l">
              <a:lnSpc>
                <a:spcPct val="100000"/>
              </a:lnSpc>
              <a:spcBef>
                <a:spcPts val="500"/>
              </a:spcBef>
              <a:spcAft>
                <a:spcPts val="0"/>
              </a:spcAft>
              <a:buClr>
                <a:schemeClr val="dk1"/>
              </a:buClr>
              <a:buSzPts val="2000"/>
              <a:buChar char="»"/>
              <a:defRPr sz="2000"/>
            </a:lvl7pPr>
            <a:lvl8pPr marL="3657600" lvl="7" indent="-355600" algn="l">
              <a:lnSpc>
                <a:spcPct val="100000"/>
              </a:lnSpc>
              <a:spcBef>
                <a:spcPts val="500"/>
              </a:spcBef>
              <a:spcAft>
                <a:spcPts val="0"/>
              </a:spcAft>
              <a:buClr>
                <a:schemeClr val="dk1"/>
              </a:buClr>
              <a:buSzPts val="2000"/>
              <a:buChar char="»"/>
              <a:defRPr sz="2000"/>
            </a:lvl8pPr>
            <a:lvl9pPr marL="4114800" lvl="8" indent="-355600" algn="l">
              <a:lnSpc>
                <a:spcPct val="100000"/>
              </a:lnSpc>
              <a:spcBef>
                <a:spcPts val="500"/>
              </a:spcBef>
              <a:spcAft>
                <a:spcPts val="0"/>
              </a:spcAft>
              <a:buClr>
                <a:schemeClr val="dk1"/>
              </a:buClr>
              <a:buSzPts val="2000"/>
              <a:buChar char="»"/>
              <a:defRPr sz="2000"/>
            </a:lvl9pPr>
          </a:lstStyle>
          <a:p>
            <a:endParaRPr/>
          </a:p>
        </p:txBody>
      </p:sp>
      <p:sp>
        <p:nvSpPr>
          <p:cNvPr id="261" name="Google Shape;261;p132"/>
          <p:cNvSpPr txBox="1">
            <a:spLocks noGrp="1"/>
          </p:cNvSpPr>
          <p:nvPr>
            <p:ph type="body" idx="2"/>
          </p:nvPr>
        </p:nvSpPr>
        <p:spPr>
          <a:xfrm>
            <a:off x="457200" y="1435100"/>
            <a:ext cx="3008313" cy="4691063"/>
          </a:xfrm>
          <a:prstGeom prst="rect">
            <a:avLst/>
          </a:prstGeom>
          <a:noFill/>
          <a:ln>
            <a:noFill/>
          </a:ln>
        </p:spPr>
        <p:txBody>
          <a:bodyPr spcFirstLastPara="1" wrap="square" lIns="50800" tIns="50800" rIns="91425" bIns="50800" anchor="t" anchorCtr="0">
            <a:noAutofit/>
          </a:bodyPr>
          <a:lstStyle>
            <a:lvl1pPr marL="457200" lvl="0" indent="-228600" algn="l">
              <a:lnSpc>
                <a:spcPct val="100000"/>
              </a:lnSpc>
              <a:spcBef>
                <a:spcPts val="700"/>
              </a:spcBef>
              <a:spcAft>
                <a:spcPts val="0"/>
              </a:spcAft>
              <a:buClr>
                <a:schemeClr val="dk1"/>
              </a:buClr>
              <a:buSzPts val="1400"/>
              <a:buNone/>
              <a:defRPr sz="1400"/>
            </a:lvl1pPr>
            <a:lvl2pPr marL="914400" lvl="1" indent="-228600" algn="l">
              <a:lnSpc>
                <a:spcPct val="100000"/>
              </a:lnSpc>
              <a:spcBef>
                <a:spcPts val="600"/>
              </a:spcBef>
              <a:spcAft>
                <a:spcPts val="0"/>
              </a:spcAft>
              <a:buClr>
                <a:schemeClr val="dk1"/>
              </a:buClr>
              <a:buSzPts val="1200"/>
              <a:buNone/>
              <a:defRPr sz="1200"/>
            </a:lvl2pPr>
            <a:lvl3pPr marL="1371600" lvl="2" indent="-228600" algn="l">
              <a:lnSpc>
                <a:spcPct val="100000"/>
              </a:lnSpc>
              <a:spcBef>
                <a:spcPts val="600"/>
              </a:spcBef>
              <a:spcAft>
                <a:spcPts val="0"/>
              </a:spcAft>
              <a:buClr>
                <a:schemeClr val="dk1"/>
              </a:buClr>
              <a:buSzPts val="1000"/>
              <a:buNone/>
              <a:defRPr sz="1000"/>
            </a:lvl3pPr>
            <a:lvl4pPr marL="1828800" lvl="3" indent="-228600" algn="l">
              <a:lnSpc>
                <a:spcPct val="100000"/>
              </a:lnSpc>
              <a:spcBef>
                <a:spcPts val="500"/>
              </a:spcBef>
              <a:spcAft>
                <a:spcPts val="0"/>
              </a:spcAft>
              <a:buClr>
                <a:schemeClr val="dk1"/>
              </a:buClr>
              <a:buSzPts val="900"/>
              <a:buNone/>
              <a:defRPr sz="900"/>
            </a:lvl4pPr>
            <a:lvl5pPr marL="2286000" lvl="4" indent="-228600" algn="l">
              <a:lnSpc>
                <a:spcPct val="100000"/>
              </a:lnSpc>
              <a:spcBef>
                <a:spcPts val="500"/>
              </a:spcBef>
              <a:spcAft>
                <a:spcPts val="0"/>
              </a:spcAft>
              <a:buClr>
                <a:schemeClr val="dk1"/>
              </a:buClr>
              <a:buSzPts val="900"/>
              <a:buNone/>
              <a:defRPr sz="900"/>
            </a:lvl5pPr>
            <a:lvl6pPr marL="2743200" lvl="5" indent="-228600" algn="l">
              <a:lnSpc>
                <a:spcPct val="100000"/>
              </a:lnSpc>
              <a:spcBef>
                <a:spcPts val="500"/>
              </a:spcBef>
              <a:spcAft>
                <a:spcPts val="0"/>
              </a:spcAft>
              <a:buClr>
                <a:schemeClr val="dk1"/>
              </a:buClr>
              <a:buSzPts val="900"/>
              <a:buNone/>
              <a:defRPr sz="900"/>
            </a:lvl6pPr>
            <a:lvl7pPr marL="3200400" lvl="6" indent="-228600" algn="l">
              <a:lnSpc>
                <a:spcPct val="100000"/>
              </a:lnSpc>
              <a:spcBef>
                <a:spcPts val="500"/>
              </a:spcBef>
              <a:spcAft>
                <a:spcPts val="0"/>
              </a:spcAft>
              <a:buClr>
                <a:schemeClr val="dk1"/>
              </a:buClr>
              <a:buSzPts val="900"/>
              <a:buNone/>
              <a:defRPr sz="900"/>
            </a:lvl7pPr>
            <a:lvl8pPr marL="3657600" lvl="7" indent="-228600" algn="l">
              <a:lnSpc>
                <a:spcPct val="100000"/>
              </a:lnSpc>
              <a:spcBef>
                <a:spcPts val="500"/>
              </a:spcBef>
              <a:spcAft>
                <a:spcPts val="0"/>
              </a:spcAft>
              <a:buClr>
                <a:schemeClr val="dk1"/>
              </a:buClr>
              <a:buSzPts val="900"/>
              <a:buNone/>
              <a:defRPr sz="900"/>
            </a:lvl8pPr>
            <a:lvl9pPr marL="4114800" lvl="8" indent="-228600" algn="l">
              <a:lnSpc>
                <a:spcPct val="100000"/>
              </a:lnSpc>
              <a:spcBef>
                <a:spcPts val="500"/>
              </a:spcBef>
              <a:spcAft>
                <a:spcPts val="0"/>
              </a:spcAft>
              <a:buClr>
                <a:schemeClr val="dk1"/>
              </a:buClr>
              <a:buSzPts val="900"/>
              <a:buNone/>
              <a:defRPr sz="900"/>
            </a:lvl9pPr>
          </a:lstStyle>
          <a:p>
            <a:endParaRPr/>
          </a:p>
        </p:txBody>
      </p:sp>
      <p:sp>
        <p:nvSpPr>
          <p:cNvPr id="262" name="Google Shape;262;p132"/>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263"/>
        <p:cNvGrpSpPr/>
        <p:nvPr/>
      </p:nvGrpSpPr>
      <p:grpSpPr>
        <a:xfrm>
          <a:off x="0" y="0"/>
          <a:ext cx="0" cy="0"/>
          <a:chOff x="0" y="0"/>
          <a:chExt cx="0" cy="0"/>
        </a:xfrm>
      </p:grpSpPr>
      <p:sp>
        <p:nvSpPr>
          <p:cNvPr id="264" name="Google Shape;264;p133"/>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265"/>
        <p:cNvGrpSpPr/>
        <p:nvPr/>
      </p:nvGrpSpPr>
      <p:grpSpPr>
        <a:xfrm>
          <a:off x="0" y="0"/>
          <a:ext cx="0" cy="0"/>
          <a:chOff x="0" y="0"/>
          <a:chExt cx="0" cy="0"/>
        </a:xfrm>
      </p:grpSpPr>
      <p:sp>
        <p:nvSpPr>
          <p:cNvPr id="266" name="Google Shape;266;p134"/>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67" name="Google Shape;267;p134"/>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268"/>
        <p:cNvGrpSpPr/>
        <p:nvPr/>
      </p:nvGrpSpPr>
      <p:grpSpPr>
        <a:xfrm>
          <a:off x="0" y="0"/>
          <a:ext cx="0" cy="0"/>
          <a:chOff x="0" y="0"/>
          <a:chExt cx="0" cy="0"/>
        </a:xfrm>
      </p:grpSpPr>
      <p:sp>
        <p:nvSpPr>
          <p:cNvPr id="269" name="Google Shape;269;p135"/>
          <p:cNvSpPr txBox="1">
            <a:spLocks noGrp="1"/>
          </p:cNvSpPr>
          <p:nvPr>
            <p:ph type="title"/>
          </p:nvPr>
        </p:nvSpPr>
        <p:spPr>
          <a:xfrm>
            <a:off x="457200" y="274638"/>
            <a:ext cx="8229600" cy="1143000"/>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0" name="Google Shape;270;p135"/>
          <p:cNvSpPr txBox="1">
            <a:spLocks noGrp="1"/>
          </p:cNvSpPr>
          <p:nvPr>
            <p:ph type="body" idx="1"/>
          </p:nvPr>
        </p:nvSpPr>
        <p:spPr>
          <a:xfrm>
            <a:off x="457200" y="1535113"/>
            <a:ext cx="4040188" cy="639762"/>
          </a:xfrm>
          <a:prstGeom prst="rect">
            <a:avLst/>
          </a:prstGeom>
          <a:noFill/>
          <a:ln>
            <a:noFill/>
          </a:ln>
        </p:spPr>
        <p:txBody>
          <a:bodyPr spcFirstLastPara="1" wrap="square" lIns="50800" tIns="50800" rIns="91425" bIns="50800" anchor="b" anchorCtr="0">
            <a:noAutofit/>
          </a:bodyPr>
          <a:lstStyle>
            <a:lvl1pPr marL="457200" lvl="0" indent="-228600" algn="l">
              <a:lnSpc>
                <a:spcPct val="100000"/>
              </a:lnSpc>
              <a:spcBef>
                <a:spcPts val="700"/>
              </a:spcBef>
              <a:spcAft>
                <a:spcPts val="0"/>
              </a:spcAft>
              <a:buClr>
                <a:schemeClr val="dk1"/>
              </a:buClr>
              <a:buSzPts val="2400"/>
              <a:buNone/>
              <a:defRPr sz="2400" b="1"/>
            </a:lvl1pPr>
            <a:lvl2pPr marL="914400" lvl="1" indent="-228600" algn="l">
              <a:lnSpc>
                <a:spcPct val="100000"/>
              </a:lnSpc>
              <a:spcBef>
                <a:spcPts val="600"/>
              </a:spcBef>
              <a:spcAft>
                <a:spcPts val="0"/>
              </a:spcAft>
              <a:buClr>
                <a:schemeClr val="dk1"/>
              </a:buClr>
              <a:buSzPts val="2000"/>
              <a:buNone/>
              <a:defRPr sz="2000" b="1"/>
            </a:lvl2pPr>
            <a:lvl3pPr marL="1371600" lvl="2" indent="-228600" algn="l">
              <a:lnSpc>
                <a:spcPct val="100000"/>
              </a:lnSpc>
              <a:spcBef>
                <a:spcPts val="6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100000"/>
              </a:lnSpc>
              <a:spcBef>
                <a:spcPts val="500"/>
              </a:spcBef>
              <a:spcAft>
                <a:spcPts val="0"/>
              </a:spcAft>
              <a:buClr>
                <a:schemeClr val="dk1"/>
              </a:buClr>
              <a:buSzPts val="1600"/>
              <a:buNone/>
              <a:defRPr sz="1600" b="1"/>
            </a:lvl6pPr>
            <a:lvl7pPr marL="3200400" lvl="6" indent="-228600" algn="l">
              <a:lnSpc>
                <a:spcPct val="100000"/>
              </a:lnSpc>
              <a:spcBef>
                <a:spcPts val="500"/>
              </a:spcBef>
              <a:spcAft>
                <a:spcPts val="0"/>
              </a:spcAft>
              <a:buClr>
                <a:schemeClr val="dk1"/>
              </a:buClr>
              <a:buSzPts val="1600"/>
              <a:buNone/>
              <a:defRPr sz="1600" b="1"/>
            </a:lvl7pPr>
            <a:lvl8pPr marL="3657600" lvl="7" indent="-228600" algn="l">
              <a:lnSpc>
                <a:spcPct val="100000"/>
              </a:lnSpc>
              <a:spcBef>
                <a:spcPts val="500"/>
              </a:spcBef>
              <a:spcAft>
                <a:spcPts val="0"/>
              </a:spcAft>
              <a:buClr>
                <a:schemeClr val="dk1"/>
              </a:buClr>
              <a:buSzPts val="1600"/>
              <a:buNone/>
              <a:defRPr sz="1600" b="1"/>
            </a:lvl8pPr>
            <a:lvl9pPr marL="4114800" lvl="8" indent="-228600" algn="l">
              <a:lnSpc>
                <a:spcPct val="100000"/>
              </a:lnSpc>
              <a:spcBef>
                <a:spcPts val="500"/>
              </a:spcBef>
              <a:spcAft>
                <a:spcPts val="0"/>
              </a:spcAft>
              <a:buClr>
                <a:schemeClr val="dk1"/>
              </a:buClr>
              <a:buSzPts val="1600"/>
              <a:buNone/>
              <a:defRPr sz="1600" b="1"/>
            </a:lvl9pPr>
          </a:lstStyle>
          <a:p>
            <a:endParaRPr/>
          </a:p>
        </p:txBody>
      </p:sp>
      <p:sp>
        <p:nvSpPr>
          <p:cNvPr id="271" name="Google Shape;271;p135"/>
          <p:cNvSpPr txBox="1">
            <a:spLocks noGrp="1"/>
          </p:cNvSpPr>
          <p:nvPr>
            <p:ph type="body" idx="2"/>
          </p:nvPr>
        </p:nvSpPr>
        <p:spPr>
          <a:xfrm>
            <a:off x="457200" y="2174875"/>
            <a:ext cx="4040188" cy="3951288"/>
          </a:xfrm>
          <a:prstGeom prst="rect">
            <a:avLst/>
          </a:prstGeom>
          <a:noFill/>
          <a:ln>
            <a:noFill/>
          </a:ln>
        </p:spPr>
        <p:txBody>
          <a:bodyPr spcFirstLastPara="1" wrap="square" lIns="50800" tIns="50800" rIns="91425" bIns="50800" anchor="t" anchorCtr="0">
            <a:noAutofit/>
          </a:bodyPr>
          <a:lstStyle>
            <a:lvl1pPr marL="457200" lvl="0" indent="-381000" algn="l">
              <a:lnSpc>
                <a:spcPct val="100000"/>
              </a:lnSpc>
              <a:spcBef>
                <a:spcPts val="700"/>
              </a:spcBef>
              <a:spcAft>
                <a:spcPts val="0"/>
              </a:spcAft>
              <a:buClr>
                <a:schemeClr val="dk1"/>
              </a:buClr>
              <a:buSzPts val="2400"/>
              <a:buChar char="•"/>
              <a:defRPr sz="2400"/>
            </a:lvl1pPr>
            <a:lvl2pPr marL="914400" lvl="1" indent="-355600" algn="l">
              <a:lnSpc>
                <a:spcPct val="100000"/>
              </a:lnSpc>
              <a:spcBef>
                <a:spcPts val="600"/>
              </a:spcBef>
              <a:spcAft>
                <a:spcPts val="0"/>
              </a:spcAft>
              <a:buClr>
                <a:schemeClr val="dk1"/>
              </a:buClr>
              <a:buSzPts val="2000"/>
              <a:buChar char="–"/>
              <a:defRPr sz="2000"/>
            </a:lvl2pPr>
            <a:lvl3pPr marL="1371600" lvl="2" indent="-342900" algn="l">
              <a:lnSpc>
                <a:spcPct val="100000"/>
              </a:lnSpc>
              <a:spcBef>
                <a:spcPts val="600"/>
              </a:spcBef>
              <a:spcAft>
                <a:spcPts val="0"/>
              </a:spcAft>
              <a:buClr>
                <a:schemeClr val="dk1"/>
              </a:buClr>
              <a:buSzPts val="1800"/>
              <a:buChar char="•"/>
              <a:defRPr sz="1800"/>
            </a:lvl3pPr>
            <a:lvl4pPr marL="1828800" lvl="3" indent="-330200" algn="l">
              <a:lnSpc>
                <a:spcPct val="100000"/>
              </a:lnSpc>
              <a:spcBef>
                <a:spcPts val="500"/>
              </a:spcBef>
              <a:spcAft>
                <a:spcPts val="0"/>
              </a:spcAft>
              <a:buClr>
                <a:schemeClr val="dk1"/>
              </a:buClr>
              <a:buSzPts val="1600"/>
              <a:buChar char="–"/>
              <a:defRPr sz="1600"/>
            </a:lvl4pPr>
            <a:lvl5pPr marL="2286000" lvl="4" indent="-330200" algn="l">
              <a:lnSpc>
                <a:spcPct val="100000"/>
              </a:lnSpc>
              <a:spcBef>
                <a:spcPts val="500"/>
              </a:spcBef>
              <a:spcAft>
                <a:spcPts val="0"/>
              </a:spcAft>
              <a:buClr>
                <a:schemeClr val="dk1"/>
              </a:buClr>
              <a:buSzPts val="1600"/>
              <a:buChar char="»"/>
              <a:defRPr sz="1600"/>
            </a:lvl5pPr>
            <a:lvl6pPr marL="2743200" lvl="5" indent="-330200" algn="l">
              <a:lnSpc>
                <a:spcPct val="100000"/>
              </a:lnSpc>
              <a:spcBef>
                <a:spcPts val="500"/>
              </a:spcBef>
              <a:spcAft>
                <a:spcPts val="0"/>
              </a:spcAft>
              <a:buClr>
                <a:schemeClr val="dk1"/>
              </a:buClr>
              <a:buSzPts val="1600"/>
              <a:buChar char="»"/>
              <a:defRPr sz="1600"/>
            </a:lvl6pPr>
            <a:lvl7pPr marL="3200400" lvl="6" indent="-330200" algn="l">
              <a:lnSpc>
                <a:spcPct val="100000"/>
              </a:lnSpc>
              <a:spcBef>
                <a:spcPts val="500"/>
              </a:spcBef>
              <a:spcAft>
                <a:spcPts val="0"/>
              </a:spcAft>
              <a:buClr>
                <a:schemeClr val="dk1"/>
              </a:buClr>
              <a:buSzPts val="1600"/>
              <a:buChar char="»"/>
              <a:defRPr sz="1600"/>
            </a:lvl7pPr>
            <a:lvl8pPr marL="3657600" lvl="7" indent="-330200" algn="l">
              <a:lnSpc>
                <a:spcPct val="100000"/>
              </a:lnSpc>
              <a:spcBef>
                <a:spcPts val="500"/>
              </a:spcBef>
              <a:spcAft>
                <a:spcPts val="0"/>
              </a:spcAft>
              <a:buClr>
                <a:schemeClr val="dk1"/>
              </a:buClr>
              <a:buSzPts val="1600"/>
              <a:buChar char="»"/>
              <a:defRPr sz="1600"/>
            </a:lvl8pPr>
            <a:lvl9pPr marL="4114800" lvl="8" indent="-330200" algn="l">
              <a:lnSpc>
                <a:spcPct val="100000"/>
              </a:lnSpc>
              <a:spcBef>
                <a:spcPts val="500"/>
              </a:spcBef>
              <a:spcAft>
                <a:spcPts val="0"/>
              </a:spcAft>
              <a:buClr>
                <a:schemeClr val="dk1"/>
              </a:buClr>
              <a:buSzPts val="1600"/>
              <a:buChar char="»"/>
              <a:defRPr sz="1600"/>
            </a:lvl9pPr>
          </a:lstStyle>
          <a:p>
            <a:endParaRPr/>
          </a:p>
        </p:txBody>
      </p:sp>
      <p:sp>
        <p:nvSpPr>
          <p:cNvPr id="272" name="Google Shape;272;p135"/>
          <p:cNvSpPr txBox="1">
            <a:spLocks noGrp="1"/>
          </p:cNvSpPr>
          <p:nvPr>
            <p:ph type="body" idx="3"/>
          </p:nvPr>
        </p:nvSpPr>
        <p:spPr>
          <a:xfrm>
            <a:off x="4645025" y="1535113"/>
            <a:ext cx="4041775" cy="639762"/>
          </a:xfrm>
          <a:prstGeom prst="rect">
            <a:avLst/>
          </a:prstGeom>
          <a:noFill/>
          <a:ln>
            <a:noFill/>
          </a:ln>
        </p:spPr>
        <p:txBody>
          <a:bodyPr spcFirstLastPara="1" wrap="square" lIns="50800" tIns="50800" rIns="91425" bIns="50800" anchor="b" anchorCtr="0">
            <a:noAutofit/>
          </a:bodyPr>
          <a:lstStyle>
            <a:lvl1pPr marL="457200" lvl="0" indent="-228600" algn="l">
              <a:lnSpc>
                <a:spcPct val="100000"/>
              </a:lnSpc>
              <a:spcBef>
                <a:spcPts val="700"/>
              </a:spcBef>
              <a:spcAft>
                <a:spcPts val="0"/>
              </a:spcAft>
              <a:buClr>
                <a:schemeClr val="dk1"/>
              </a:buClr>
              <a:buSzPts val="2400"/>
              <a:buNone/>
              <a:defRPr sz="2400" b="1"/>
            </a:lvl1pPr>
            <a:lvl2pPr marL="914400" lvl="1" indent="-228600" algn="l">
              <a:lnSpc>
                <a:spcPct val="100000"/>
              </a:lnSpc>
              <a:spcBef>
                <a:spcPts val="600"/>
              </a:spcBef>
              <a:spcAft>
                <a:spcPts val="0"/>
              </a:spcAft>
              <a:buClr>
                <a:schemeClr val="dk1"/>
              </a:buClr>
              <a:buSzPts val="2000"/>
              <a:buNone/>
              <a:defRPr sz="2000" b="1"/>
            </a:lvl2pPr>
            <a:lvl3pPr marL="1371600" lvl="2" indent="-228600" algn="l">
              <a:lnSpc>
                <a:spcPct val="100000"/>
              </a:lnSpc>
              <a:spcBef>
                <a:spcPts val="6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100000"/>
              </a:lnSpc>
              <a:spcBef>
                <a:spcPts val="500"/>
              </a:spcBef>
              <a:spcAft>
                <a:spcPts val="0"/>
              </a:spcAft>
              <a:buClr>
                <a:schemeClr val="dk1"/>
              </a:buClr>
              <a:buSzPts val="1600"/>
              <a:buNone/>
              <a:defRPr sz="1600" b="1"/>
            </a:lvl6pPr>
            <a:lvl7pPr marL="3200400" lvl="6" indent="-228600" algn="l">
              <a:lnSpc>
                <a:spcPct val="100000"/>
              </a:lnSpc>
              <a:spcBef>
                <a:spcPts val="500"/>
              </a:spcBef>
              <a:spcAft>
                <a:spcPts val="0"/>
              </a:spcAft>
              <a:buClr>
                <a:schemeClr val="dk1"/>
              </a:buClr>
              <a:buSzPts val="1600"/>
              <a:buNone/>
              <a:defRPr sz="1600" b="1"/>
            </a:lvl7pPr>
            <a:lvl8pPr marL="3657600" lvl="7" indent="-228600" algn="l">
              <a:lnSpc>
                <a:spcPct val="100000"/>
              </a:lnSpc>
              <a:spcBef>
                <a:spcPts val="500"/>
              </a:spcBef>
              <a:spcAft>
                <a:spcPts val="0"/>
              </a:spcAft>
              <a:buClr>
                <a:schemeClr val="dk1"/>
              </a:buClr>
              <a:buSzPts val="1600"/>
              <a:buNone/>
              <a:defRPr sz="1600" b="1"/>
            </a:lvl8pPr>
            <a:lvl9pPr marL="4114800" lvl="8" indent="-228600" algn="l">
              <a:lnSpc>
                <a:spcPct val="100000"/>
              </a:lnSpc>
              <a:spcBef>
                <a:spcPts val="500"/>
              </a:spcBef>
              <a:spcAft>
                <a:spcPts val="0"/>
              </a:spcAft>
              <a:buClr>
                <a:schemeClr val="dk1"/>
              </a:buClr>
              <a:buSzPts val="1600"/>
              <a:buNone/>
              <a:defRPr sz="1600" b="1"/>
            </a:lvl9pPr>
          </a:lstStyle>
          <a:p>
            <a:endParaRPr/>
          </a:p>
        </p:txBody>
      </p:sp>
      <p:sp>
        <p:nvSpPr>
          <p:cNvPr id="273" name="Google Shape;273;p135"/>
          <p:cNvSpPr txBox="1">
            <a:spLocks noGrp="1"/>
          </p:cNvSpPr>
          <p:nvPr>
            <p:ph type="body" idx="4"/>
          </p:nvPr>
        </p:nvSpPr>
        <p:spPr>
          <a:xfrm>
            <a:off x="4645025" y="2174875"/>
            <a:ext cx="4041775" cy="3951288"/>
          </a:xfrm>
          <a:prstGeom prst="rect">
            <a:avLst/>
          </a:prstGeom>
          <a:noFill/>
          <a:ln>
            <a:noFill/>
          </a:ln>
        </p:spPr>
        <p:txBody>
          <a:bodyPr spcFirstLastPara="1" wrap="square" lIns="50800" tIns="50800" rIns="91425" bIns="50800" anchor="t" anchorCtr="0">
            <a:noAutofit/>
          </a:bodyPr>
          <a:lstStyle>
            <a:lvl1pPr marL="457200" lvl="0" indent="-381000" algn="l">
              <a:lnSpc>
                <a:spcPct val="100000"/>
              </a:lnSpc>
              <a:spcBef>
                <a:spcPts val="700"/>
              </a:spcBef>
              <a:spcAft>
                <a:spcPts val="0"/>
              </a:spcAft>
              <a:buClr>
                <a:schemeClr val="dk1"/>
              </a:buClr>
              <a:buSzPts val="2400"/>
              <a:buChar char="•"/>
              <a:defRPr sz="2400"/>
            </a:lvl1pPr>
            <a:lvl2pPr marL="914400" lvl="1" indent="-355600" algn="l">
              <a:lnSpc>
                <a:spcPct val="100000"/>
              </a:lnSpc>
              <a:spcBef>
                <a:spcPts val="600"/>
              </a:spcBef>
              <a:spcAft>
                <a:spcPts val="0"/>
              </a:spcAft>
              <a:buClr>
                <a:schemeClr val="dk1"/>
              </a:buClr>
              <a:buSzPts val="2000"/>
              <a:buChar char="–"/>
              <a:defRPr sz="2000"/>
            </a:lvl2pPr>
            <a:lvl3pPr marL="1371600" lvl="2" indent="-342900" algn="l">
              <a:lnSpc>
                <a:spcPct val="100000"/>
              </a:lnSpc>
              <a:spcBef>
                <a:spcPts val="600"/>
              </a:spcBef>
              <a:spcAft>
                <a:spcPts val="0"/>
              </a:spcAft>
              <a:buClr>
                <a:schemeClr val="dk1"/>
              </a:buClr>
              <a:buSzPts val="1800"/>
              <a:buChar char="•"/>
              <a:defRPr sz="1800"/>
            </a:lvl3pPr>
            <a:lvl4pPr marL="1828800" lvl="3" indent="-330200" algn="l">
              <a:lnSpc>
                <a:spcPct val="100000"/>
              </a:lnSpc>
              <a:spcBef>
                <a:spcPts val="500"/>
              </a:spcBef>
              <a:spcAft>
                <a:spcPts val="0"/>
              </a:spcAft>
              <a:buClr>
                <a:schemeClr val="dk1"/>
              </a:buClr>
              <a:buSzPts val="1600"/>
              <a:buChar char="–"/>
              <a:defRPr sz="1600"/>
            </a:lvl4pPr>
            <a:lvl5pPr marL="2286000" lvl="4" indent="-330200" algn="l">
              <a:lnSpc>
                <a:spcPct val="100000"/>
              </a:lnSpc>
              <a:spcBef>
                <a:spcPts val="500"/>
              </a:spcBef>
              <a:spcAft>
                <a:spcPts val="0"/>
              </a:spcAft>
              <a:buClr>
                <a:schemeClr val="dk1"/>
              </a:buClr>
              <a:buSzPts val="1600"/>
              <a:buChar char="»"/>
              <a:defRPr sz="1600"/>
            </a:lvl5pPr>
            <a:lvl6pPr marL="2743200" lvl="5" indent="-330200" algn="l">
              <a:lnSpc>
                <a:spcPct val="100000"/>
              </a:lnSpc>
              <a:spcBef>
                <a:spcPts val="500"/>
              </a:spcBef>
              <a:spcAft>
                <a:spcPts val="0"/>
              </a:spcAft>
              <a:buClr>
                <a:schemeClr val="dk1"/>
              </a:buClr>
              <a:buSzPts val="1600"/>
              <a:buChar char="»"/>
              <a:defRPr sz="1600"/>
            </a:lvl6pPr>
            <a:lvl7pPr marL="3200400" lvl="6" indent="-330200" algn="l">
              <a:lnSpc>
                <a:spcPct val="100000"/>
              </a:lnSpc>
              <a:spcBef>
                <a:spcPts val="500"/>
              </a:spcBef>
              <a:spcAft>
                <a:spcPts val="0"/>
              </a:spcAft>
              <a:buClr>
                <a:schemeClr val="dk1"/>
              </a:buClr>
              <a:buSzPts val="1600"/>
              <a:buChar char="»"/>
              <a:defRPr sz="1600"/>
            </a:lvl7pPr>
            <a:lvl8pPr marL="3657600" lvl="7" indent="-330200" algn="l">
              <a:lnSpc>
                <a:spcPct val="100000"/>
              </a:lnSpc>
              <a:spcBef>
                <a:spcPts val="500"/>
              </a:spcBef>
              <a:spcAft>
                <a:spcPts val="0"/>
              </a:spcAft>
              <a:buClr>
                <a:schemeClr val="dk1"/>
              </a:buClr>
              <a:buSzPts val="1600"/>
              <a:buChar char="»"/>
              <a:defRPr sz="1600"/>
            </a:lvl8pPr>
            <a:lvl9pPr marL="4114800" lvl="8" indent="-330200" algn="l">
              <a:lnSpc>
                <a:spcPct val="100000"/>
              </a:lnSpc>
              <a:spcBef>
                <a:spcPts val="500"/>
              </a:spcBef>
              <a:spcAft>
                <a:spcPts val="0"/>
              </a:spcAft>
              <a:buClr>
                <a:schemeClr val="dk1"/>
              </a:buClr>
              <a:buSzPts val="1600"/>
              <a:buChar char="»"/>
              <a:defRPr sz="1600"/>
            </a:lvl9pPr>
          </a:lstStyle>
          <a:p>
            <a:endParaRPr/>
          </a:p>
        </p:txBody>
      </p:sp>
      <p:sp>
        <p:nvSpPr>
          <p:cNvPr id="274" name="Google Shape;274;p135"/>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275"/>
        <p:cNvGrpSpPr/>
        <p:nvPr/>
      </p:nvGrpSpPr>
      <p:grpSpPr>
        <a:xfrm>
          <a:off x="0" y="0"/>
          <a:ext cx="0" cy="0"/>
          <a:chOff x="0" y="0"/>
          <a:chExt cx="0" cy="0"/>
        </a:xfrm>
      </p:grpSpPr>
      <p:sp>
        <p:nvSpPr>
          <p:cNvPr id="276" name="Google Shape;276;p136"/>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7" name="Google Shape;277;p136"/>
          <p:cNvSpPr txBox="1">
            <a:spLocks noGrp="1"/>
          </p:cNvSpPr>
          <p:nvPr>
            <p:ph type="body" idx="1"/>
          </p:nvPr>
        </p:nvSpPr>
        <p:spPr>
          <a:xfrm>
            <a:off x="457200" y="1600200"/>
            <a:ext cx="4038600" cy="5257800"/>
          </a:xfrm>
          <a:prstGeom prst="rect">
            <a:avLst/>
          </a:prstGeom>
          <a:noFill/>
          <a:ln>
            <a:noFill/>
          </a:ln>
        </p:spPr>
        <p:txBody>
          <a:bodyPr spcFirstLastPara="1" wrap="square" lIns="50800" tIns="50800" rIns="91425" bIns="50800" anchor="t" anchorCtr="0">
            <a:noAutofit/>
          </a:bodyPr>
          <a:lstStyle>
            <a:lvl1pPr marL="457200" lvl="0" indent="-406400" algn="l">
              <a:lnSpc>
                <a:spcPct val="100000"/>
              </a:lnSpc>
              <a:spcBef>
                <a:spcPts val="700"/>
              </a:spcBef>
              <a:spcAft>
                <a:spcPts val="0"/>
              </a:spcAft>
              <a:buClr>
                <a:schemeClr val="dk1"/>
              </a:buClr>
              <a:buSzPts val="2800"/>
              <a:buChar char="•"/>
              <a:defRPr sz="2800"/>
            </a:lvl1pPr>
            <a:lvl2pPr marL="914400" lvl="1" indent="-381000" algn="l">
              <a:lnSpc>
                <a:spcPct val="100000"/>
              </a:lnSpc>
              <a:spcBef>
                <a:spcPts val="600"/>
              </a:spcBef>
              <a:spcAft>
                <a:spcPts val="0"/>
              </a:spcAft>
              <a:buClr>
                <a:schemeClr val="dk1"/>
              </a:buClr>
              <a:buSzPts val="2400"/>
              <a:buChar char="–"/>
              <a:defRPr sz="2400"/>
            </a:lvl2pPr>
            <a:lvl3pPr marL="1371600" lvl="2" indent="-355600" algn="l">
              <a:lnSpc>
                <a:spcPct val="100000"/>
              </a:lnSpc>
              <a:spcBef>
                <a:spcPts val="600"/>
              </a:spcBef>
              <a:spcAft>
                <a:spcPts val="0"/>
              </a:spcAft>
              <a:buClr>
                <a:schemeClr val="dk1"/>
              </a:buClr>
              <a:buSzPts val="2000"/>
              <a:buChar char="•"/>
              <a:defRPr sz="2000"/>
            </a:lvl3pPr>
            <a:lvl4pPr marL="1828800" lvl="3" indent="-342900" algn="l">
              <a:lnSpc>
                <a:spcPct val="100000"/>
              </a:lnSpc>
              <a:spcBef>
                <a:spcPts val="500"/>
              </a:spcBef>
              <a:spcAft>
                <a:spcPts val="0"/>
              </a:spcAft>
              <a:buClr>
                <a:schemeClr val="dk1"/>
              </a:buClr>
              <a:buSzPts val="1800"/>
              <a:buChar char="–"/>
              <a:defRPr sz="1800"/>
            </a:lvl4pPr>
            <a:lvl5pPr marL="2286000" lvl="4" indent="-342900" algn="l">
              <a:lnSpc>
                <a:spcPct val="100000"/>
              </a:lnSpc>
              <a:spcBef>
                <a:spcPts val="500"/>
              </a:spcBef>
              <a:spcAft>
                <a:spcPts val="0"/>
              </a:spcAft>
              <a:buClr>
                <a:schemeClr val="dk1"/>
              </a:buClr>
              <a:buSzPts val="1800"/>
              <a:buChar char="»"/>
              <a:defRPr sz="1800"/>
            </a:lvl5pPr>
            <a:lvl6pPr marL="2743200" lvl="5" indent="-342900" algn="l">
              <a:lnSpc>
                <a:spcPct val="100000"/>
              </a:lnSpc>
              <a:spcBef>
                <a:spcPts val="500"/>
              </a:spcBef>
              <a:spcAft>
                <a:spcPts val="0"/>
              </a:spcAft>
              <a:buClr>
                <a:schemeClr val="dk1"/>
              </a:buClr>
              <a:buSzPts val="1800"/>
              <a:buChar char="»"/>
              <a:defRPr sz="1800"/>
            </a:lvl6pPr>
            <a:lvl7pPr marL="3200400" lvl="6" indent="-342900" algn="l">
              <a:lnSpc>
                <a:spcPct val="100000"/>
              </a:lnSpc>
              <a:spcBef>
                <a:spcPts val="500"/>
              </a:spcBef>
              <a:spcAft>
                <a:spcPts val="0"/>
              </a:spcAft>
              <a:buClr>
                <a:schemeClr val="dk1"/>
              </a:buClr>
              <a:buSzPts val="1800"/>
              <a:buChar char="»"/>
              <a:defRPr sz="1800"/>
            </a:lvl7pPr>
            <a:lvl8pPr marL="3657600" lvl="7" indent="-342900" algn="l">
              <a:lnSpc>
                <a:spcPct val="100000"/>
              </a:lnSpc>
              <a:spcBef>
                <a:spcPts val="500"/>
              </a:spcBef>
              <a:spcAft>
                <a:spcPts val="0"/>
              </a:spcAft>
              <a:buClr>
                <a:schemeClr val="dk1"/>
              </a:buClr>
              <a:buSzPts val="1800"/>
              <a:buChar char="»"/>
              <a:defRPr sz="1800"/>
            </a:lvl8pPr>
            <a:lvl9pPr marL="4114800" lvl="8" indent="-342900" algn="l">
              <a:lnSpc>
                <a:spcPct val="100000"/>
              </a:lnSpc>
              <a:spcBef>
                <a:spcPts val="500"/>
              </a:spcBef>
              <a:spcAft>
                <a:spcPts val="0"/>
              </a:spcAft>
              <a:buClr>
                <a:schemeClr val="dk1"/>
              </a:buClr>
              <a:buSzPts val="1800"/>
              <a:buChar char="»"/>
              <a:defRPr sz="1800"/>
            </a:lvl9pPr>
          </a:lstStyle>
          <a:p>
            <a:endParaRPr/>
          </a:p>
        </p:txBody>
      </p:sp>
      <p:sp>
        <p:nvSpPr>
          <p:cNvPr id="278" name="Google Shape;278;p136"/>
          <p:cNvSpPr txBox="1">
            <a:spLocks noGrp="1"/>
          </p:cNvSpPr>
          <p:nvPr>
            <p:ph type="body" idx="2"/>
          </p:nvPr>
        </p:nvSpPr>
        <p:spPr>
          <a:xfrm>
            <a:off x="4648200" y="1600200"/>
            <a:ext cx="4038600" cy="5257800"/>
          </a:xfrm>
          <a:prstGeom prst="rect">
            <a:avLst/>
          </a:prstGeom>
          <a:noFill/>
          <a:ln>
            <a:noFill/>
          </a:ln>
        </p:spPr>
        <p:txBody>
          <a:bodyPr spcFirstLastPara="1" wrap="square" lIns="50800" tIns="50800" rIns="91425" bIns="50800" anchor="t" anchorCtr="0">
            <a:noAutofit/>
          </a:bodyPr>
          <a:lstStyle>
            <a:lvl1pPr marL="457200" lvl="0" indent="-406400" algn="l">
              <a:lnSpc>
                <a:spcPct val="100000"/>
              </a:lnSpc>
              <a:spcBef>
                <a:spcPts val="700"/>
              </a:spcBef>
              <a:spcAft>
                <a:spcPts val="0"/>
              </a:spcAft>
              <a:buClr>
                <a:schemeClr val="dk1"/>
              </a:buClr>
              <a:buSzPts val="2800"/>
              <a:buChar char="•"/>
              <a:defRPr sz="2800"/>
            </a:lvl1pPr>
            <a:lvl2pPr marL="914400" lvl="1" indent="-381000" algn="l">
              <a:lnSpc>
                <a:spcPct val="100000"/>
              </a:lnSpc>
              <a:spcBef>
                <a:spcPts val="600"/>
              </a:spcBef>
              <a:spcAft>
                <a:spcPts val="0"/>
              </a:spcAft>
              <a:buClr>
                <a:schemeClr val="dk1"/>
              </a:buClr>
              <a:buSzPts val="2400"/>
              <a:buChar char="–"/>
              <a:defRPr sz="2400"/>
            </a:lvl2pPr>
            <a:lvl3pPr marL="1371600" lvl="2" indent="-355600" algn="l">
              <a:lnSpc>
                <a:spcPct val="100000"/>
              </a:lnSpc>
              <a:spcBef>
                <a:spcPts val="600"/>
              </a:spcBef>
              <a:spcAft>
                <a:spcPts val="0"/>
              </a:spcAft>
              <a:buClr>
                <a:schemeClr val="dk1"/>
              </a:buClr>
              <a:buSzPts val="2000"/>
              <a:buChar char="•"/>
              <a:defRPr sz="2000"/>
            </a:lvl3pPr>
            <a:lvl4pPr marL="1828800" lvl="3" indent="-342900" algn="l">
              <a:lnSpc>
                <a:spcPct val="100000"/>
              </a:lnSpc>
              <a:spcBef>
                <a:spcPts val="500"/>
              </a:spcBef>
              <a:spcAft>
                <a:spcPts val="0"/>
              </a:spcAft>
              <a:buClr>
                <a:schemeClr val="dk1"/>
              </a:buClr>
              <a:buSzPts val="1800"/>
              <a:buChar char="–"/>
              <a:defRPr sz="1800"/>
            </a:lvl4pPr>
            <a:lvl5pPr marL="2286000" lvl="4" indent="-342900" algn="l">
              <a:lnSpc>
                <a:spcPct val="100000"/>
              </a:lnSpc>
              <a:spcBef>
                <a:spcPts val="500"/>
              </a:spcBef>
              <a:spcAft>
                <a:spcPts val="0"/>
              </a:spcAft>
              <a:buClr>
                <a:schemeClr val="dk1"/>
              </a:buClr>
              <a:buSzPts val="1800"/>
              <a:buChar char="»"/>
              <a:defRPr sz="1800"/>
            </a:lvl5pPr>
            <a:lvl6pPr marL="2743200" lvl="5" indent="-342900" algn="l">
              <a:lnSpc>
                <a:spcPct val="100000"/>
              </a:lnSpc>
              <a:spcBef>
                <a:spcPts val="500"/>
              </a:spcBef>
              <a:spcAft>
                <a:spcPts val="0"/>
              </a:spcAft>
              <a:buClr>
                <a:schemeClr val="dk1"/>
              </a:buClr>
              <a:buSzPts val="1800"/>
              <a:buChar char="»"/>
              <a:defRPr sz="1800"/>
            </a:lvl6pPr>
            <a:lvl7pPr marL="3200400" lvl="6" indent="-342900" algn="l">
              <a:lnSpc>
                <a:spcPct val="100000"/>
              </a:lnSpc>
              <a:spcBef>
                <a:spcPts val="500"/>
              </a:spcBef>
              <a:spcAft>
                <a:spcPts val="0"/>
              </a:spcAft>
              <a:buClr>
                <a:schemeClr val="dk1"/>
              </a:buClr>
              <a:buSzPts val="1800"/>
              <a:buChar char="»"/>
              <a:defRPr sz="1800"/>
            </a:lvl7pPr>
            <a:lvl8pPr marL="3657600" lvl="7" indent="-342900" algn="l">
              <a:lnSpc>
                <a:spcPct val="100000"/>
              </a:lnSpc>
              <a:spcBef>
                <a:spcPts val="500"/>
              </a:spcBef>
              <a:spcAft>
                <a:spcPts val="0"/>
              </a:spcAft>
              <a:buClr>
                <a:schemeClr val="dk1"/>
              </a:buClr>
              <a:buSzPts val="1800"/>
              <a:buChar char="»"/>
              <a:defRPr sz="1800"/>
            </a:lvl8pPr>
            <a:lvl9pPr marL="4114800" lvl="8" indent="-342900" algn="l">
              <a:lnSpc>
                <a:spcPct val="100000"/>
              </a:lnSpc>
              <a:spcBef>
                <a:spcPts val="500"/>
              </a:spcBef>
              <a:spcAft>
                <a:spcPts val="0"/>
              </a:spcAft>
              <a:buClr>
                <a:schemeClr val="dk1"/>
              </a:buClr>
              <a:buSzPts val="1800"/>
              <a:buChar char="»"/>
              <a:defRPr sz="1800"/>
            </a:lvl9pPr>
          </a:lstStyle>
          <a:p>
            <a:endParaRPr/>
          </a:p>
        </p:txBody>
      </p:sp>
      <p:sp>
        <p:nvSpPr>
          <p:cNvPr id="279" name="Google Shape;279;p136"/>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En-tête de section" type="secHead">
  <p:cSld name="SECTION_HEADER">
    <p:spTree>
      <p:nvGrpSpPr>
        <p:cNvPr id="1" name="Shape 280"/>
        <p:cNvGrpSpPr/>
        <p:nvPr/>
      </p:nvGrpSpPr>
      <p:grpSpPr>
        <a:xfrm>
          <a:off x="0" y="0"/>
          <a:ext cx="0" cy="0"/>
          <a:chOff x="0" y="0"/>
          <a:chExt cx="0" cy="0"/>
        </a:xfrm>
      </p:grpSpPr>
      <p:sp>
        <p:nvSpPr>
          <p:cNvPr id="281" name="Google Shape;281;p137"/>
          <p:cNvSpPr txBox="1">
            <a:spLocks noGrp="1"/>
          </p:cNvSpPr>
          <p:nvPr>
            <p:ph type="title"/>
          </p:nvPr>
        </p:nvSpPr>
        <p:spPr>
          <a:xfrm>
            <a:off x="722313" y="4406900"/>
            <a:ext cx="7772400" cy="1362075"/>
          </a:xfrm>
          <a:prstGeom prst="rect">
            <a:avLst/>
          </a:prstGeom>
          <a:noFill/>
          <a:ln>
            <a:noFill/>
          </a:ln>
        </p:spPr>
        <p:txBody>
          <a:bodyPr spcFirstLastPara="1" wrap="square" lIns="50800" tIns="50800" rIns="91425" bIns="508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82" name="Google Shape;282;p137"/>
          <p:cNvSpPr txBox="1">
            <a:spLocks noGrp="1"/>
          </p:cNvSpPr>
          <p:nvPr>
            <p:ph type="body" idx="1"/>
          </p:nvPr>
        </p:nvSpPr>
        <p:spPr>
          <a:xfrm>
            <a:off x="722313" y="2906713"/>
            <a:ext cx="7772400" cy="1500187"/>
          </a:xfrm>
          <a:prstGeom prst="rect">
            <a:avLst/>
          </a:prstGeom>
          <a:noFill/>
          <a:ln>
            <a:noFill/>
          </a:ln>
        </p:spPr>
        <p:txBody>
          <a:bodyPr spcFirstLastPara="1" wrap="square" lIns="50800" tIns="50800" rIns="91425" bIns="50800" anchor="b" anchorCtr="0">
            <a:noAutofit/>
          </a:bodyPr>
          <a:lstStyle>
            <a:lvl1pPr marL="457200" lvl="0" indent="-228600" algn="l">
              <a:lnSpc>
                <a:spcPct val="100000"/>
              </a:lnSpc>
              <a:spcBef>
                <a:spcPts val="700"/>
              </a:spcBef>
              <a:spcAft>
                <a:spcPts val="0"/>
              </a:spcAft>
              <a:buClr>
                <a:schemeClr val="dk1"/>
              </a:buClr>
              <a:buSzPts val="2000"/>
              <a:buNone/>
              <a:defRPr sz="2000"/>
            </a:lvl1pPr>
            <a:lvl2pPr marL="914400" lvl="1" indent="-228600" algn="l">
              <a:lnSpc>
                <a:spcPct val="100000"/>
              </a:lnSpc>
              <a:spcBef>
                <a:spcPts val="600"/>
              </a:spcBef>
              <a:spcAft>
                <a:spcPts val="0"/>
              </a:spcAft>
              <a:buClr>
                <a:schemeClr val="dk1"/>
              </a:buClr>
              <a:buSzPts val="1800"/>
              <a:buNone/>
              <a:defRPr sz="1800"/>
            </a:lvl2pPr>
            <a:lvl3pPr marL="1371600" lvl="2" indent="-228600" algn="l">
              <a:lnSpc>
                <a:spcPct val="100000"/>
              </a:lnSpc>
              <a:spcBef>
                <a:spcPts val="600"/>
              </a:spcBef>
              <a:spcAft>
                <a:spcPts val="0"/>
              </a:spcAft>
              <a:buClr>
                <a:schemeClr val="dk1"/>
              </a:buClr>
              <a:buSzPts val="1600"/>
              <a:buNone/>
              <a:defRPr sz="1600"/>
            </a:lvl3pPr>
            <a:lvl4pPr marL="1828800" lvl="3" indent="-228600" algn="l">
              <a:lnSpc>
                <a:spcPct val="100000"/>
              </a:lnSpc>
              <a:spcBef>
                <a:spcPts val="500"/>
              </a:spcBef>
              <a:spcAft>
                <a:spcPts val="0"/>
              </a:spcAft>
              <a:buClr>
                <a:schemeClr val="dk1"/>
              </a:buClr>
              <a:buSzPts val="1400"/>
              <a:buNone/>
              <a:defRPr sz="1400"/>
            </a:lvl4pPr>
            <a:lvl5pPr marL="2286000" lvl="4" indent="-228600" algn="l">
              <a:lnSpc>
                <a:spcPct val="100000"/>
              </a:lnSpc>
              <a:spcBef>
                <a:spcPts val="500"/>
              </a:spcBef>
              <a:spcAft>
                <a:spcPts val="0"/>
              </a:spcAft>
              <a:buClr>
                <a:schemeClr val="dk1"/>
              </a:buClr>
              <a:buSzPts val="1400"/>
              <a:buNone/>
              <a:defRPr sz="1400"/>
            </a:lvl5pPr>
            <a:lvl6pPr marL="2743200" lvl="5" indent="-228600" algn="l">
              <a:lnSpc>
                <a:spcPct val="100000"/>
              </a:lnSpc>
              <a:spcBef>
                <a:spcPts val="500"/>
              </a:spcBef>
              <a:spcAft>
                <a:spcPts val="0"/>
              </a:spcAft>
              <a:buClr>
                <a:schemeClr val="dk1"/>
              </a:buClr>
              <a:buSzPts val="1400"/>
              <a:buNone/>
              <a:defRPr sz="1400"/>
            </a:lvl6pPr>
            <a:lvl7pPr marL="3200400" lvl="6" indent="-228600" algn="l">
              <a:lnSpc>
                <a:spcPct val="100000"/>
              </a:lnSpc>
              <a:spcBef>
                <a:spcPts val="500"/>
              </a:spcBef>
              <a:spcAft>
                <a:spcPts val="0"/>
              </a:spcAft>
              <a:buClr>
                <a:schemeClr val="dk1"/>
              </a:buClr>
              <a:buSzPts val="1400"/>
              <a:buNone/>
              <a:defRPr sz="1400"/>
            </a:lvl7pPr>
            <a:lvl8pPr marL="3657600" lvl="7" indent="-228600" algn="l">
              <a:lnSpc>
                <a:spcPct val="100000"/>
              </a:lnSpc>
              <a:spcBef>
                <a:spcPts val="500"/>
              </a:spcBef>
              <a:spcAft>
                <a:spcPts val="0"/>
              </a:spcAft>
              <a:buClr>
                <a:schemeClr val="dk1"/>
              </a:buClr>
              <a:buSzPts val="1400"/>
              <a:buNone/>
              <a:defRPr sz="1400"/>
            </a:lvl8pPr>
            <a:lvl9pPr marL="4114800" lvl="8" indent="-228600" algn="l">
              <a:lnSpc>
                <a:spcPct val="100000"/>
              </a:lnSpc>
              <a:spcBef>
                <a:spcPts val="500"/>
              </a:spcBef>
              <a:spcAft>
                <a:spcPts val="0"/>
              </a:spcAft>
              <a:buClr>
                <a:schemeClr val="dk1"/>
              </a:buClr>
              <a:buSzPts val="1400"/>
              <a:buNone/>
              <a:defRPr sz="1400"/>
            </a:lvl9pPr>
          </a:lstStyle>
          <a:p>
            <a:endParaRPr/>
          </a:p>
        </p:txBody>
      </p:sp>
      <p:sp>
        <p:nvSpPr>
          <p:cNvPr id="283" name="Google Shape;283;p137"/>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284"/>
        <p:cNvGrpSpPr/>
        <p:nvPr/>
      </p:nvGrpSpPr>
      <p:grpSpPr>
        <a:xfrm>
          <a:off x="0" y="0"/>
          <a:ext cx="0" cy="0"/>
          <a:chOff x="0" y="0"/>
          <a:chExt cx="0" cy="0"/>
        </a:xfrm>
      </p:grpSpPr>
      <p:sp>
        <p:nvSpPr>
          <p:cNvPr id="285" name="Google Shape;285;p138"/>
          <p:cNvSpPr txBox="1">
            <a:spLocks noGrp="1"/>
          </p:cNvSpPr>
          <p:nvPr>
            <p:ph type="ctrTitle"/>
          </p:nvPr>
        </p:nvSpPr>
        <p:spPr>
          <a:xfrm>
            <a:off x="685800" y="2130425"/>
            <a:ext cx="7772400" cy="1470025"/>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86" name="Google Shape;286;p138"/>
          <p:cNvSpPr txBox="1">
            <a:spLocks noGrp="1"/>
          </p:cNvSpPr>
          <p:nvPr>
            <p:ph type="subTitle" idx="1"/>
          </p:nvPr>
        </p:nvSpPr>
        <p:spPr>
          <a:xfrm>
            <a:off x="1371600" y="3886200"/>
            <a:ext cx="6400800" cy="1752600"/>
          </a:xfrm>
          <a:prstGeom prst="rect">
            <a:avLst/>
          </a:prstGeom>
          <a:noFill/>
          <a:ln>
            <a:noFill/>
          </a:ln>
        </p:spPr>
        <p:txBody>
          <a:bodyPr spcFirstLastPara="1" wrap="square" lIns="50800" tIns="50800" rIns="91425" bIns="50800" anchor="t" anchorCtr="0">
            <a:noAutofit/>
          </a:bodyPr>
          <a:lstStyle>
            <a:lvl1pPr lvl="0" algn="ctr">
              <a:lnSpc>
                <a:spcPct val="100000"/>
              </a:lnSpc>
              <a:spcBef>
                <a:spcPts val="700"/>
              </a:spcBef>
              <a:spcAft>
                <a:spcPts val="0"/>
              </a:spcAft>
              <a:buClr>
                <a:schemeClr val="dk1"/>
              </a:buClr>
              <a:buSzPts val="3200"/>
              <a:buNone/>
              <a:defRPr/>
            </a:lvl1pPr>
            <a:lvl2pPr lvl="1" algn="ctr">
              <a:lnSpc>
                <a:spcPct val="100000"/>
              </a:lnSpc>
              <a:spcBef>
                <a:spcPts val="600"/>
              </a:spcBef>
              <a:spcAft>
                <a:spcPts val="0"/>
              </a:spcAft>
              <a:buClr>
                <a:schemeClr val="dk1"/>
              </a:buClr>
              <a:buSzPts val="2800"/>
              <a:buNone/>
              <a:defRPr/>
            </a:lvl2pPr>
            <a:lvl3pPr lvl="2" algn="ctr">
              <a:lnSpc>
                <a:spcPct val="100000"/>
              </a:lnSpc>
              <a:spcBef>
                <a:spcPts val="600"/>
              </a:spcBef>
              <a:spcAft>
                <a:spcPts val="0"/>
              </a:spcAft>
              <a:buClr>
                <a:schemeClr val="dk1"/>
              </a:buClr>
              <a:buSzPts val="2400"/>
              <a:buNone/>
              <a:defRPr/>
            </a:lvl3pPr>
            <a:lvl4pPr lvl="3" algn="ctr">
              <a:lnSpc>
                <a:spcPct val="100000"/>
              </a:lnSpc>
              <a:spcBef>
                <a:spcPts val="500"/>
              </a:spcBef>
              <a:spcAft>
                <a:spcPts val="0"/>
              </a:spcAft>
              <a:buClr>
                <a:schemeClr val="dk1"/>
              </a:buClr>
              <a:buSzPts val="2000"/>
              <a:buNone/>
              <a:defRPr/>
            </a:lvl4pPr>
            <a:lvl5pPr lvl="4" algn="ctr">
              <a:lnSpc>
                <a:spcPct val="100000"/>
              </a:lnSpc>
              <a:spcBef>
                <a:spcPts val="500"/>
              </a:spcBef>
              <a:spcAft>
                <a:spcPts val="0"/>
              </a:spcAft>
              <a:buClr>
                <a:schemeClr val="dk1"/>
              </a:buClr>
              <a:buSzPts val="2000"/>
              <a:buNone/>
              <a:defRPr/>
            </a:lvl5pPr>
            <a:lvl6pPr lvl="5" algn="ctr">
              <a:lnSpc>
                <a:spcPct val="100000"/>
              </a:lnSpc>
              <a:spcBef>
                <a:spcPts val="500"/>
              </a:spcBef>
              <a:spcAft>
                <a:spcPts val="0"/>
              </a:spcAft>
              <a:buClr>
                <a:schemeClr val="dk1"/>
              </a:buClr>
              <a:buSzPts val="2000"/>
              <a:buNone/>
              <a:defRPr/>
            </a:lvl6pPr>
            <a:lvl7pPr lvl="6" algn="ctr">
              <a:lnSpc>
                <a:spcPct val="100000"/>
              </a:lnSpc>
              <a:spcBef>
                <a:spcPts val="500"/>
              </a:spcBef>
              <a:spcAft>
                <a:spcPts val="0"/>
              </a:spcAft>
              <a:buClr>
                <a:schemeClr val="dk1"/>
              </a:buClr>
              <a:buSzPts val="2000"/>
              <a:buNone/>
              <a:defRPr/>
            </a:lvl7pPr>
            <a:lvl8pPr lvl="7" algn="ctr">
              <a:lnSpc>
                <a:spcPct val="100000"/>
              </a:lnSpc>
              <a:spcBef>
                <a:spcPts val="500"/>
              </a:spcBef>
              <a:spcAft>
                <a:spcPts val="0"/>
              </a:spcAft>
              <a:buClr>
                <a:schemeClr val="dk1"/>
              </a:buClr>
              <a:buSzPts val="2000"/>
              <a:buNone/>
              <a:defRPr/>
            </a:lvl8pPr>
            <a:lvl9pPr lvl="8" algn="ctr">
              <a:lnSpc>
                <a:spcPct val="100000"/>
              </a:lnSpc>
              <a:spcBef>
                <a:spcPts val="500"/>
              </a:spcBef>
              <a:spcAft>
                <a:spcPts val="0"/>
              </a:spcAft>
              <a:buClr>
                <a:schemeClr val="dk1"/>
              </a:buClr>
              <a:buSzPts val="2000"/>
              <a:buNone/>
              <a:defRPr/>
            </a:lvl9pPr>
          </a:lstStyle>
          <a:p>
            <a:endParaRPr/>
          </a:p>
        </p:txBody>
      </p:sp>
      <p:sp>
        <p:nvSpPr>
          <p:cNvPr id="287" name="Google Shape;287;p138"/>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92"/>
        <p:cNvGrpSpPr/>
        <p:nvPr/>
      </p:nvGrpSpPr>
      <p:grpSpPr>
        <a:xfrm>
          <a:off x="0" y="0"/>
          <a:ext cx="0" cy="0"/>
          <a:chOff x="0" y="0"/>
          <a:chExt cx="0" cy="0"/>
        </a:xfrm>
      </p:grpSpPr>
      <p:sp>
        <p:nvSpPr>
          <p:cNvPr id="293" name="Google Shape;293;p46"/>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94" name="Google Shape;294;p46"/>
          <p:cNvSpPr txBox="1">
            <a:spLocks noGrp="1"/>
          </p:cNvSpPr>
          <p:nvPr>
            <p:ph type="body" idx="1"/>
          </p:nvPr>
        </p:nvSpPr>
        <p:spPr>
          <a:xfrm>
            <a:off x="457200" y="1600200"/>
            <a:ext cx="8229600" cy="5257800"/>
          </a:xfrm>
          <a:prstGeom prst="rect">
            <a:avLst/>
          </a:prstGeom>
          <a:noFill/>
          <a:ln>
            <a:noFill/>
          </a:ln>
        </p:spPr>
        <p:txBody>
          <a:bodyPr spcFirstLastPara="1" wrap="square" lIns="50800" tIns="50800" rIns="91425" bIns="50800" anchor="t" anchorCtr="0">
            <a:noAutofit/>
          </a:bodyPr>
          <a:lstStyle>
            <a:lvl1pPr marL="457200" lvl="0" indent="-342900" algn="l">
              <a:lnSpc>
                <a:spcPct val="100000"/>
              </a:lnSpc>
              <a:spcBef>
                <a:spcPts val="7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295" name="Google Shape;295;p46"/>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296"/>
        <p:cNvGrpSpPr/>
        <p:nvPr/>
      </p:nvGrpSpPr>
      <p:grpSpPr>
        <a:xfrm>
          <a:off x="0" y="0"/>
          <a:ext cx="0" cy="0"/>
          <a:chOff x="0" y="0"/>
          <a:chExt cx="0" cy="0"/>
        </a:xfrm>
      </p:grpSpPr>
      <p:sp>
        <p:nvSpPr>
          <p:cNvPr id="297" name="Google Shape;297;p109"/>
          <p:cNvSpPr txBox="1">
            <a:spLocks noGrp="1"/>
          </p:cNvSpPr>
          <p:nvPr>
            <p:ph type="title"/>
          </p:nvPr>
        </p:nvSpPr>
        <p:spPr>
          <a:xfrm rot="5400000">
            <a:off x="4274344" y="2445544"/>
            <a:ext cx="6767512" cy="2057400"/>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98" name="Google Shape;298;p109"/>
          <p:cNvSpPr txBox="1">
            <a:spLocks noGrp="1"/>
          </p:cNvSpPr>
          <p:nvPr>
            <p:ph type="body" idx="1"/>
          </p:nvPr>
        </p:nvSpPr>
        <p:spPr>
          <a:xfrm rot="5400000">
            <a:off x="83344" y="464344"/>
            <a:ext cx="6767512" cy="6019800"/>
          </a:xfrm>
          <a:prstGeom prst="rect">
            <a:avLst/>
          </a:prstGeom>
          <a:noFill/>
          <a:ln>
            <a:noFill/>
          </a:ln>
        </p:spPr>
        <p:txBody>
          <a:bodyPr spcFirstLastPara="1" wrap="square" lIns="50800" tIns="50800" rIns="91425" bIns="50800" anchor="t" anchorCtr="0">
            <a:noAutofit/>
          </a:bodyPr>
          <a:lstStyle>
            <a:lvl1pPr marL="457200" lvl="0" indent="-342900" algn="l">
              <a:lnSpc>
                <a:spcPct val="100000"/>
              </a:lnSpc>
              <a:spcBef>
                <a:spcPts val="7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299" name="Google Shape;299;p109"/>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300"/>
        <p:cNvGrpSpPr/>
        <p:nvPr/>
      </p:nvGrpSpPr>
      <p:grpSpPr>
        <a:xfrm>
          <a:off x="0" y="0"/>
          <a:ext cx="0" cy="0"/>
          <a:chOff x="0" y="0"/>
          <a:chExt cx="0" cy="0"/>
        </a:xfrm>
      </p:grpSpPr>
      <p:sp>
        <p:nvSpPr>
          <p:cNvPr id="301" name="Google Shape;301;p110"/>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02" name="Google Shape;302;p110"/>
          <p:cNvSpPr txBox="1">
            <a:spLocks noGrp="1"/>
          </p:cNvSpPr>
          <p:nvPr>
            <p:ph type="body" idx="1"/>
          </p:nvPr>
        </p:nvSpPr>
        <p:spPr>
          <a:xfrm rot="5400000">
            <a:off x="1943100" y="114300"/>
            <a:ext cx="5257800" cy="8229600"/>
          </a:xfrm>
          <a:prstGeom prst="rect">
            <a:avLst/>
          </a:prstGeom>
          <a:noFill/>
          <a:ln>
            <a:noFill/>
          </a:ln>
        </p:spPr>
        <p:txBody>
          <a:bodyPr spcFirstLastPara="1" wrap="square" lIns="50800" tIns="50800" rIns="91425" bIns="50800" anchor="t" anchorCtr="0">
            <a:noAutofit/>
          </a:bodyPr>
          <a:lstStyle>
            <a:lvl1pPr marL="457200" lvl="0" indent="-342900" algn="l">
              <a:lnSpc>
                <a:spcPct val="100000"/>
              </a:lnSpc>
              <a:spcBef>
                <a:spcPts val="7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100000"/>
              </a:lnSpc>
              <a:spcBef>
                <a:spcPts val="500"/>
              </a:spcBef>
              <a:spcAft>
                <a:spcPts val="0"/>
              </a:spcAft>
              <a:buClr>
                <a:schemeClr val="dk1"/>
              </a:buClr>
              <a:buSzPts val="1800"/>
              <a:buChar char="»"/>
              <a:defRPr/>
            </a:lvl6pPr>
            <a:lvl7pPr marL="3200400" lvl="6" indent="-342900" algn="l">
              <a:lnSpc>
                <a:spcPct val="100000"/>
              </a:lnSpc>
              <a:spcBef>
                <a:spcPts val="500"/>
              </a:spcBef>
              <a:spcAft>
                <a:spcPts val="0"/>
              </a:spcAft>
              <a:buClr>
                <a:schemeClr val="dk1"/>
              </a:buClr>
              <a:buSzPts val="1800"/>
              <a:buChar char="»"/>
              <a:defRPr/>
            </a:lvl7pPr>
            <a:lvl8pPr marL="3657600" lvl="7" indent="-342900" algn="l">
              <a:lnSpc>
                <a:spcPct val="100000"/>
              </a:lnSpc>
              <a:spcBef>
                <a:spcPts val="500"/>
              </a:spcBef>
              <a:spcAft>
                <a:spcPts val="0"/>
              </a:spcAft>
              <a:buClr>
                <a:schemeClr val="dk1"/>
              </a:buClr>
              <a:buSzPts val="1800"/>
              <a:buChar char="»"/>
              <a:defRPr/>
            </a:lvl8pPr>
            <a:lvl9pPr marL="4114800" lvl="8" indent="-342900" algn="l">
              <a:lnSpc>
                <a:spcPct val="100000"/>
              </a:lnSpc>
              <a:spcBef>
                <a:spcPts val="500"/>
              </a:spcBef>
              <a:spcAft>
                <a:spcPts val="0"/>
              </a:spcAft>
              <a:buClr>
                <a:schemeClr val="dk1"/>
              </a:buClr>
              <a:buSzPts val="1800"/>
              <a:buChar char="»"/>
              <a:defRPr/>
            </a:lvl9pPr>
          </a:lstStyle>
          <a:p>
            <a:endParaRPr/>
          </a:p>
        </p:txBody>
      </p:sp>
      <p:sp>
        <p:nvSpPr>
          <p:cNvPr id="303" name="Google Shape;303;p110"/>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54"/>
        <p:cNvGrpSpPr/>
        <p:nvPr/>
      </p:nvGrpSpPr>
      <p:grpSpPr>
        <a:xfrm>
          <a:off x="0" y="0"/>
          <a:ext cx="0" cy="0"/>
          <a:chOff x="0" y="0"/>
          <a:chExt cx="0" cy="0"/>
        </a:xfrm>
      </p:grpSpPr>
      <p:sp>
        <p:nvSpPr>
          <p:cNvPr id="55" name="Google Shape;55;p72"/>
          <p:cNvSpPr txBox="1">
            <a:spLocks noGrp="1"/>
          </p:cNvSpPr>
          <p:nvPr>
            <p:ph type="title"/>
          </p:nvPr>
        </p:nvSpPr>
        <p:spPr>
          <a:xfrm>
            <a:off x="457200" y="273050"/>
            <a:ext cx="3008313" cy="1162050"/>
          </a:xfrm>
          <a:prstGeom prst="rect">
            <a:avLst/>
          </a:prstGeom>
          <a:noFill/>
          <a:ln>
            <a:noFill/>
          </a:ln>
        </p:spPr>
        <p:txBody>
          <a:bodyPr spcFirstLastPara="1" wrap="square" lIns="50800" tIns="50800" rIns="91425" bIns="508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6" name="Google Shape;56;p72"/>
          <p:cNvSpPr txBox="1">
            <a:spLocks noGrp="1"/>
          </p:cNvSpPr>
          <p:nvPr>
            <p:ph type="body" idx="1"/>
          </p:nvPr>
        </p:nvSpPr>
        <p:spPr>
          <a:xfrm>
            <a:off x="3575050" y="273050"/>
            <a:ext cx="5111750" cy="5853113"/>
          </a:xfrm>
          <a:prstGeom prst="rect">
            <a:avLst/>
          </a:prstGeom>
          <a:noFill/>
          <a:ln>
            <a:noFill/>
          </a:ln>
        </p:spPr>
        <p:txBody>
          <a:bodyPr spcFirstLastPara="1" wrap="square" lIns="50800" tIns="50800" rIns="91425" bIns="50800" anchor="t" anchorCtr="0">
            <a:noAutofit/>
          </a:bodyPr>
          <a:lstStyle>
            <a:lvl1pPr marL="457200" lvl="0" indent="-431800" algn="l">
              <a:lnSpc>
                <a:spcPct val="100000"/>
              </a:lnSpc>
              <a:spcBef>
                <a:spcPts val="700"/>
              </a:spcBef>
              <a:spcAft>
                <a:spcPts val="0"/>
              </a:spcAft>
              <a:buClr>
                <a:schemeClr val="dk1"/>
              </a:buClr>
              <a:buSzPts val="3200"/>
              <a:buChar char="•"/>
              <a:defRPr sz="3200"/>
            </a:lvl1pPr>
            <a:lvl2pPr marL="914400" lvl="1" indent="-406400" algn="l">
              <a:lnSpc>
                <a:spcPct val="100000"/>
              </a:lnSpc>
              <a:spcBef>
                <a:spcPts val="600"/>
              </a:spcBef>
              <a:spcAft>
                <a:spcPts val="0"/>
              </a:spcAft>
              <a:buClr>
                <a:schemeClr val="dk1"/>
              </a:buClr>
              <a:buSzPts val="2800"/>
              <a:buChar char="–"/>
              <a:defRPr sz="2800"/>
            </a:lvl2pPr>
            <a:lvl3pPr marL="1371600" lvl="2" indent="-381000" algn="l">
              <a:lnSpc>
                <a:spcPct val="100000"/>
              </a:lnSpc>
              <a:spcBef>
                <a:spcPts val="600"/>
              </a:spcBef>
              <a:spcAft>
                <a:spcPts val="0"/>
              </a:spcAft>
              <a:buClr>
                <a:schemeClr val="dk1"/>
              </a:buClr>
              <a:buSzPts val="2400"/>
              <a:buChar char="•"/>
              <a:defRPr sz="2400"/>
            </a:lvl3pPr>
            <a:lvl4pPr marL="1828800" lvl="3" indent="-355600" algn="l">
              <a:lnSpc>
                <a:spcPct val="100000"/>
              </a:lnSpc>
              <a:spcBef>
                <a:spcPts val="500"/>
              </a:spcBef>
              <a:spcAft>
                <a:spcPts val="0"/>
              </a:spcAft>
              <a:buClr>
                <a:schemeClr val="dk1"/>
              </a:buClr>
              <a:buSzPts val="2000"/>
              <a:buChar char="–"/>
              <a:defRPr sz="2000"/>
            </a:lvl4pPr>
            <a:lvl5pPr marL="2286000" lvl="4" indent="-355600" algn="l">
              <a:lnSpc>
                <a:spcPct val="100000"/>
              </a:lnSpc>
              <a:spcBef>
                <a:spcPts val="500"/>
              </a:spcBef>
              <a:spcAft>
                <a:spcPts val="0"/>
              </a:spcAft>
              <a:buClr>
                <a:schemeClr val="dk1"/>
              </a:buClr>
              <a:buSzPts val="2000"/>
              <a:buChar char="»"/>
              <a:defRPr sz="2000"/>
            </a:lvl5pPr>
            <a:lvl6pPr marL="2743200" lvl="5" indent="-355600" algn="l">
              <a:lnSpc>
                <a:spcPct val="100000"/>
              </a:lnSpc>
              <a:spcBef>
                <a:spcPts val="500"/>
              </a:spcBef>
              <a:spcAft>
                <a:spcPts val="0"/>
              </a:spcAft>
              <a:buClr>
                <a:schemeClr val="dk1"/>
              </a:buClr>
              <a:buSzPts val="2000"/>
              <a:buChar char="»"/>
              <a:defRPr sz="2000"/>
            </a:lvl6pPr>
            <a:lvl7pPr marL="3200400" lvl="6" indent="-355600" algn="l">
              <a:lnSpc>
                <a:spcPct val="100000"/>
              </a:lnSpc>
              <a:spcBef>
                <a:spcPts val="500"/>
              </a:spcBef>
              <a:spcAft>
                <a:spcPts val="0"/>
              </a:spcAft>
              <a:buClr>
                <a:schemeClr val="dk1"/>
              </a:buClr>
              <a:buSzPts val="2000"/>
              <a:buChar char="»"/>
              <a:defRPr sz="2000"/>
            </a:lvl7pPr>
            <a:lvl8pPr marL="3657600" lvl="7" indent="-355600" algn="l">
              <a:lnSpc>
                <a:spcPct val="100000"/>
              </a:lnSpc>
              <a:spcBef>
                <a:spcPts val="500"/>
              </a:spcBef>
              <a:spcAft>
                <a:spcPts val="0"/>
              </a:spcAft>
              <a:buClr>
                <a:schemeClr val="dk1"/>
              </a:buClr>
              <a:buSzPts val="2000"/>
              <a:buChar char="»"/>
              <a:defRPr sz="2000"/>
            </a:lvl8pPr>
            <a:lvl9pPr marL="4114800" lvl="8" indent="-355600" algn="l">
              <a:lnSpc>
                <a:spcPct val="100000"/>
              </a:lnSpc>
              <a:spcBef>
                <a:spcPts val="500"/>
              </a:spcBef>
              <a:spcAft>
                <a:spcPts val="0"/>
              </a:spcAft>
              <a:buClr>
                <a:schemeClr val="dk1"/>
              </a:buClr>
              <a:buSzPts val="2000"/>
              <a:buChar char="»"/>
              <a:defRPr sz="2000"/>
            </a:lvl9pPr>
          </a:lstStyle>
          <a:p>
            <a:endParaRPr/>
          </a:p>
        </p:txBody>
      </p:sp>
      <p:sp>
        <p:nvSpPr>
          <p:cNvPr id="57" name="Google Shape;57;p72"/>
          <p:cNvSpPr txBox="1">
            <a:spLocks noGrp="1"/>
          </p:cNvSpPr>
          <p:nvPr>
            <p:ph type="body" idx="2"/>
          </p:nvPr>
        </p:nvSpPr>
        <p:spPr>
          <a:xfrm>
            <a:off x="457200" y="1435100"/>
            <a:ext cx="3008313" cy="4691063"/>
          </a:xfrm>
          <a:prstGeom prst="rect">
            <a:avLst/>
          </a:prstGeom>
          <a:noFill/>
          <a:ln>
            <a:noFill/>
          </a:ln>
        </p:spPr>
        <p:txBody>
          <a:bodyPr spcFirstLastPara="1" wrap="square" lIns="50800" tIns="50800" rIns="91425" bIns="50800" anchor="t" anchorCtr="0">
            <a:noAutofit/>
          </a:bodyPr>
          <a:lstStyle>
            <a:lvl1pPr marL="457200" lvl="0" indent="-228600" algn="l">
              <a:lnSpc>
                <a:spcPct val="100000"/>
              </a:lnSpc>
              <a:spcBef>
                <a:spcPts val="700"/>
              </a:spcBef>
              <a:spcAft>
                <a:spcPts val="0"/>
              </a:spcAft>
              <a:buClr>
                <a:schemeClr val="dk1"/>
              </a:buClr>
              <a:buSzPts val="1400"/>
              <a:buNone/>
              <a:defRPr sz="1400"/>
            </a:lvl1pPr>
            <a:lvl2pPr marL="914400" lvl="1" indent="-228600" algn="l">
              <a:lnSpc>
                <a:spcPct val="100000"/>
              </a:lnSpc>
              <a:spcBef>
                <a:spcPts val="600"/>
              </a:spcBef>
              <a:spcAft>
                <a:spcPts val="0"/>
              </a:spcAft>
              <a:buClr>
                <a:schemeClr val="dk1"/>
              </a:buClr>
              <a:buSzPts val="1200"/>
              <a:buNone/>
              <a:defRPr sz="1200"/>
            </a:lvl2pPr>
            <a:lvl3pPr marL="1371600" lvl="2" indent="-228600" algn="l">
              <a:lnSpc>
                <a:spcPct val="100000"/>
              </a:lnSpc>
              <a:spcBef>
                <a:spcPts val="600"/>
              </a:spcBef>
              <a:spcAft>
                <a:spcPts val="0"/>
              </a:spcAft>
              <a:buClr>
                <a:schemeClr val="dk1"/>
              </a:buClr>
              <a:buSzPts val="1000"/>
              <a:buNone/>
              <a:defRPr sz="1000"/>
            </a:lvl3pPr>
            <a:lvl4pPr marL="1828800" lvl="3" indent="-228600" algn="l">
              <a:lnSpc>
                <a:spcPct val="100000"/>
              </a:lnSpc>
              <a:spcBef>
                <a:spcPts val="500"/>
              </a:spcBef>
              <a:spcAft>
                <a:spcPts val="0"/>
              </a:spcAft>
              <a:buClr>
                <a:schemeClr val="dk1"/>
              </a:buClr>
              <a:buSzPts val="900"/>
              <a:buNone/>
              <a:defRPr sz="900"/>
            </a:lvl4pPr>
            <a:lvl5pPr marL="2286000" lvl="4" indent="-228600" algn="l">
              <a:lnSpc>
                <a:spcPct val="100000"/>
              </a:lnSpc>
              <a:spcBef>
                <a:spcPts val="500"/>
              </a:spcBef>
              <a:spcAft>
                <a:spcPts val="0"/>
              </a:spcAft>
              <a:buClr>
                <a:schemeClr val="dk1"/>
              </a:buClr>
              <a:buSzPts val="900"/>
              <a:buNone/>
              <a:defRPr sz="900"/>
            </a:lvl5pPr>
            <a:lvl6pPr marL="2743200" lvl="5" indent="-228600" algn="l">
              <a:lnSpc>
                <a:spcPct val="100000"/>
              </a:lnSpc>
              <a:spcBef>
                <a:spcPts val="500"/>
              </a:spcBef>
              <a:spcAft>
                <a:spcPts val="0"/>
              </a:spcAft>
              <a:buClr>
                <a:schemeClr val="dk1"/>
              </a:buClr>
              <a:buSzPts val="900"/>
              <a:buNone/>
              <a:defRPr sz="900"/>
            </a:lvl6pPr>
            <a:lvl7pPr marL="3200400" lvl="6" indent="-228600" algn="l">
              <a:lnSpc>
                <a:spcPct val="100000"/>
              </a:lnSpc>
              <a:spcBef>
                <a:spcPts val="500"/>
              </a:spcBef>
              <a:spcAft>
                <a:spcPts val="0"/>
              </a:spcAft>
              <a:buClr>
                <a:schemeClr val="dk1"/>
              </a:buClr>
              <a:buSzPts val="900"/>
              <a:buNone/>
              <a:defRPr sz="900"/>
            </a:lvl7pPr>
            <a:lvl8pPr marL="3657600" lvl="7" indent="-228600" algn="l">
              <a:lnSpc>
                <a:spcPct val="100000"/>
              </a:lnSpc>
              <a:spcBef>
                <a:spcPts val="500"/>
              </a:spcBef>
              <a:spcAft>
                <a:spcPts val="0"/>
              </a:spcAft>
              <a:buClr>
                <a:schemeClr val="dk1"/>
              </a:buClr>
              <a:buSzPts val="900"/>
              <a:buNone/>
              <a:defRPr sz="900"/>
            </a:lvl8pPr>
            <a:lvl9pPr marL="4114800" lvl="8" indent="-228600" algn="l">
              <a:lnSpc>
                <a:spcPct val="100000"/>
              </a:lnSpc>
              <a:spcBef>
                <a:spcPts val="500"/>
              </a:spcBef>
              <a:spcAft>
                <a:spcPts val="0"/>
              </a:spcAft>
              <a:buClr>
                <a:schemeClr val="dk1"/>
              </a:buClr>
              <a:buSzPts val="900"/>
              <a:buNone/>
              <a:defRPr sz="900"/>
            </a:lvl9pPr>
          </a:lstStyle>
          <a:p>
            <a:endParaRPr/>
          </a:p>
        </p:txBody>
      </p:sp>
      <p:sp>
        <p:nvSpPr>
          <p:cNvPr id="58" name="Google Shape;58;p72"/>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304"/>
        <p:cNvGrpSpPr/>
        <p:nvPr/>
      </p:nvGrpSpPr>
      <p:grpSpPr>
        <a:xfrm>
          <a:off x="0" y="0"/>
          <a:ext cx="0" cy="0"/>
          <a:chOff x="0" y="0"/>
          <a:chExt cx="0" cy="0"/>
        </a:xfrm>
      </p:grpSpPr>
      <p:sp>
        <p:nvSpPr>
          <p:cNvPr id="305" name="Google Shape;305;p111"/>
          <p:cNvSpPr txBox="1">
            <a:spLocks noGrp="1"/>
          </p:cNvSpPr>
          <p:nvPr>
            <p:ph type="title"/>
          </p:nvPr>
        </p:nvSpPr>
        <p:spPr>
          <a:xfrm>
            <a:off x="1792288" y="4800600"/>
            <a:ext cx="5486400" cy="566738"/>
          </a:xfrm>
          <a:prstGeom prst="rect">
            <a:avLst/>
          </a:prstGeom>
          <a:noFill/>
          <a:ln>
            <a:noFill/>
          </a:ln>
        </p:spPr>
        <p:txBody>
          <a:bodyPr spcFirstLastPara="1" wrap="square" lIns="50800" tIns="50800" rIns="91425" bIns="508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06" name="Google Shape;306;p111"/>
          <p:cNvSpPr>
            <a:spLocks noGrp="1"/>
          </p:cNvSpPr>
          <p:nvPr>
            <p:ph type="pic" idx="2"/>
          </p:nvPr>
        </p:nvSpPr>
        <p:spPr>
          <a:xfrm>
            <a:off x="1792288" y="612775"/>
            <a:ext cx="5486400" cy="4114800"/>
          </a:xfrm>
          <a:prstGeom prst="rect">
            <a:avLst/>
          </a:prstGeom>
          <a:noFill/>
          <a:ln>
            <a:noFill/>
          </a:ln>
        </p:spPr>
      </p:sp>
      <p:sp>
        <p:nvSpPr>
          <p:cNvPr id="307" name="Google Shape;307;p111"/>
          <p:cNvSpPr txBox="1">
            <a:spLocks noGrp="1"/>
          </p:cNvSpPr>
          <p:nvPr>
            <p:ph type="body" idx="1"/>
          </p:nvPr>
        </p:nvSpPr>
        <p:spPr>
          <a:xfrm>
            <a:off x="1792288" y="5367338"/>
            <a:ext cx="5486400" cy="804862"/>
          </a:xfrm>
          <a:prstGeom prst="rect">
            <a:avLst/>
          </a:prstGeom>
          <a:noFill/>
          <a:ln>
            <a:noFill/>
          </a:ln>
        </p:spPr>
        <p:txBody>
          <a:bodyPr spcFirstLastPara="1" wrap="square" lIns="50800" tIns="50800" rIns="91425" bIns="50800" anchor="t" anchorCtr="0">
            <a:noAutofit/>
          </a:bodyPr>
          <a:lstStyle>
            <a:lvl1pPr marL="457200" lvl="0" indent="-228600" algn="l">
              <a:lnSpc>
                <a:spcPct val="100000"/>
              </a:lnSpc>
              <a:spcBef>
                <a:spcPts val="700"/>
              </a:spcBef>
              <a:spcAft>
                <a:spcPts val="0"/>
              </a:spcAft>
              <a:buClr>
                <a:schemeClr val="dk1"/>
              </a:buClr>
              <a:buSzPts val="1400"/>
              <a:buNone/>
              <a:defRPr sz="1400"/>
            </a:lvl1pPr>
            <a:lvl2pPr marL="914400" lvl="1" indent="-228600" algn="l">
              <a:lnSpc>
                <a:spcPct val="100000"/>
              </a:lnSpc>
              <a:spcBef>
                <a:spcPts val="600"/>
              </a:spcBef>
              <a:spcAft>
                <a:spcPts val="0"/>
              </a:spcAft>
              <a:buClr>
                <a:schemeClr val="dk1"/>
              </a:buClr>
              <a:buSzPts val="1200"/>
              <a:buNone/>
              <a:defRPr sz="1200"/>
            </a:lvl2pPr>
            <a:lvl3pPr marL="1371600" lvl="2" indent="-228600" algn="l">
              <a:lnSpc>
                <a:spcPct val="100000"/>
              </a:lnSpc>
              <a:spcBef>
                <a:spcPts val="600"/>
              </a:spcBef>
              <a:spcAft>
                <a:spcPts val="0"/>
              </a:spcAft>
              <a:buClr>
                <a:schemeClr val="dk1"/>
              </a:buClr>
              <a:buSzPts val="1000"/>
              <a:buNone/>
              <a:defRPr sz="1000"/>
            </a:lvl3pPr>
            <a:lvl4pPr marL="1828800" lvl="3" indent="-228600" algn="l">
              <a:lnSpc>
                <a:spcPct val="100000"/>
              </a:lnSpc>
              <a:spcBef>
                <a:spcPts val="500"/>
              </a:spcBef>
              <a:spcAft>
                <a:spcPts val="0"/>
              </a:spcAft>
              <a:buClr>
                <a:schemeClr val="dk1"/>
              </a:buClr>
              <a:buSzPts val="900"/>
              <a:buNone/>
              <a:defRPr sz="900"/>
            </a:lvl4pPr>
            <a:lvl5pPr marL="2286000" lvl="4" indent="-228600" algn="l">
              <a:lnSpc>
                <a:spcPct val="100000"/>
              </a:lnSpc>
              <a:spcBef>
                <a:spcPts val="500"/>
              </a:spcBef>
              <a:spcAft>
                <a:spcPts val="0"/>
              </a:spcAft>
              <a:buClr>
                <a:schemeClr val="dk1"/>
              </a:buClr>
              <a:buSzPts val="900"/>
              <a:buNone/>
              <a:defRPr sz="900"/>
            </a:lvl5pPr>
            <a:lvl6pPr marL="2743200" lvl="5" indent="-228600" algn="l">
              <a:lnSpc>
                <a:spcPct val="100000"/>
              </a:lnSpc>
              <a:spcBef>
                <a:spcPts val="500"/>
              </a:spcBef>
              <a:spcAft>
                <a:spcPts val="0"/>
              </a:spcAft>
              <a:buClr>
                <a:schemeClr val="dk1"/>
              </a:buClr>
              <a:buSzPts val="900"/>
              <a:buNone/>
              <a:defRPr sz="900"/>
            </a:lvl6pPr>
            <a:lvl7pPr marL="3200400" lvl="6" indent="-228600" algn="l">
              <a:lnSpc>
                <a:spcPct val="100000"/>
              </a:lnSpc>
              <a:spcBef>
                <a:spcPts val="500"/>
              </a:spcBef>
              <a:spcAft>
                <a:spcPts val="0"/>
              </a:spcAft>
              <a:buClr>
                <a:schemeClr val="dk1"/>
              </a:buClr>
              <a:buSzPts val="900"/>
              <a:buNone/>
              <a:defRPr sz="900"/>
            </a:lvl7pPr>
            <a:lvl8pPr marL="3657600" lvl="7" indent="-228600" algn="l">
              <a:lnSpc>
                <a:spcPct val="100000"/>
              </a:lnSpc>
              <a:spcBef>
                <a:spcPts val="500"/>
              </a:spcBef>
              <a:spcAft>
                <a:spcPts val="0"/>
              </a:spcAft>
              <a:buClr>
                <a:schemeClr val="dk1"/>
              </a:buClr>
              <a:buSzPts val="900"/>
              <a:buNone/>
              <a:defRPr sz="900"/>
            </a:lvl8pPr>
            <a:lvl9pPr marL="4114800" lvl="8" indent="-228600" algn="l">
              <a:lnSpc>
                <a:spcPct val="100000"/>
              </a:lnSpc>
              <a:spcBef>
                <a:spcPts val="500"/>
              </a:spcBef>
              <a:spcAft>
                <a:spcPts val="0"/>
              </a:spcAft>
              <a:buClr>
                <a:schemeClr val="dk1"/>
              </a:buClr>
              <a:buSzPts val="900"/>
              <a:buNone/>
              <a:defRPr sz="900"/>
            </a:lvl9pPr>
          </a:lstStyle>
          <a:p>
            <a:endParaRPr/>
          </a:p>
        </p:txBody>
      </p:sp>
      <p:sp>
        <p:nvSpPr>
          <p:cNvPr id="308" name="Google Shape;308;p111"/>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309"/>
        <p:cNvGrpSpPr/>
        <p:nvPr/>
      </p:nvGrpSpPr>
      <p:grpSpPr>
        <a:xfrm>
          <a:off x="0" y="0"/>
          <a:ext cx="0" cy="0"/>
          <a:chOff x="0" y="0"/>
          <a:chExt cx="0" cy="0"/>
        </a:xfrm>
      </p:grpSpPr>
      <p:sp>
        <p:nvSpPr>
          <p:cNvPr id="310" name="Google Shape;310;p112"/>
          <p:cNvSpPr txBox="1">
            <a:spLocks noGrp="1"/>
          </p:cNvSpPr>
          <p:nvPr>
            <p:ph type="title"/>
          </p:nvPr>
        </p:nvSpPr>
        <p:spPr>
          <a:xfrm>
            <a:off x="457200" y="273050"/>
            <a:ext cx="3008313" cy="1162050"/>
          </a:xfrm>
          <a:prstGeom prst="rect">
            <a:avLst/>
          </a:prstGeom>
          <a:noFill/>
          <a:ln>
            <a:noFill/>
          </a:ln>
        </p:spPr>
        <p:txBody>
          <a:bodyPr spcFirstLastPara="1" wrap="square" lIns="50800" tIns="50800" rIns="91425" bIns="508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11" name="Google Shape;311;p112"/>
          <p:cNvSpPr txBox="1">
            <a:spLocks noGrp="1"/>
          </p:cNvSpPr>
          <p:nvPr>
            <p:ph type="body" idx="1"/>
          </p:nvPr>
        </p:nvSpPr>
        <p:spPr>
          <a:xfrm>
            <a:off x="3575050" y="273050"/>
            <a:ext cx="5111750" cy="5853113"/>
          </a:xfrm>
          <a:prstGeom prst="rect">
            <a:avLst/>
          </a:prstGeom>
          <a:noFill/>
          <a:ln>
            <a:noFill/>
          </a:ln>
        </p:spPr>
        <p:txBody>
          <a:bodyPr spcFirstLastPara="1" wrap="square" lIns="50800" tIns="50800" rIns="91425" bIns="50800" anchor="t" anchorCtr="0">
            <a:noAutofit/>
          </a:bodyPr>
          <a:lstStyle>
            <a:lvl1pPr marL="457200" lvl="0" indent="-431800" algn="l">
              <a:lnSpc>
                <a:spcPct val="100000"/>
              </a:lnSpc>
              <a:spcBef>
                <a:spcPts val="700"/>
              </a:spcBef>
              <a:spcAft>
                <a:spcPts val="0"/>
              </a:spcAft>
              <a:buClr>
                <a:schemeClr val="dk1"/>
              </a:buClr>
              <a:buSzPts val="3200"/>
              <a:buChar char="•"/>
              <a:defRPr sz="3200"/>
            </a:lvl1pPr>
            <a:lvl2pPr marL="914400" lvl="1" indent="-406400" algn="l">
              <a:lnSpc>
                <a:spcPct val="100000"/>
              </a:lnSpc>
              <a:spcBef>
                <a:spcPts val="600"/>
              </a:spcBef>
              <a:spcAft>
                <a:spcPts val="0"/>
              </a:spcAft>
              <a:buClr>
                <a:schemeClr val="dk1"/>
              </a:buClr>
              <a:buSzPts val="2800"/>
              <a:buChar char="–"/>
              <a:defRPr sz="2800"/>
            </a:lvl2pPr>
            <a:lvl3pPr marL="1371600" lvl="2" indent="-381000" algn="l">
              <a:lnSpc>
                <a:spcPct val="100000"/>
              </a:lnSpc>
              <a:spcBef>
                <a:spcPts val="600"/>
              </a:spcBef>
              <a:spcAft>
                <a:spcPts val="0"/>
              </a:spcAft>
              <a:buClr>
                <a:schemeClr val="dk1"/>
              </a:buClr>
              <a:buSzPts val="2400"/>
              <a:buChar char="•"/>
              <a:defRPr sz="2400"/>
            </a:lvl3pPr>
            <a:lvl4pPr marL="1828800" lvl="3" indent="-355600" algn="l">
              <a:lnSpc>
                <a:spcPct val="100000"/>
              </a:lnSpc>
              <a:spcBef>
                <a:spcPts val="500"/>
              </a:spcBef>
              <a:spcAft>
                <a:spcPts val="0"/>
              </a:spcAft>
              <a:buClr>
                <a:schemeClr val="dk1"/>
              </a:buClr>
              <a:buSzPts val="2000"/>
              <a:buChar char="–"/>
              <a:defRPr sz="2000"/>
            </a:lvl4pPr>
            <a:lvl5pPr marL="2286000" lvl="4" indent="-355600" algn="l">
              <a:lnSpc>
                <a:spcPct val="100000"/>
              </a:lnSpc>
              <a:spcBef>
                <a:spcPts val="500"/>
              </a:spcBef>
              <a:spcAft>
                <a:spcPts val="0"/>
              </a:spcAft>
              <a:buClr>
                <a:schemeClr val="dk1"/>
              </a:buClr>
              <a:buSzPts val="2000"/>
              <a:buChar char="»"/>
              <a:defRPr sz="2000"/>
            </a:lvl5pPr>
            <a:lvl6pPr marL="2743200" lvl="5" indent="-355600" algn="l">
              <a:lnSpc>
                <a:spcPct val="100000"/>
              </a:lnSpc>
              <a:spcBef>
                <a:spcPts val="500"/>
              </a:spcBef>
              <a:spcAft>
                <a:spcPts val="0"/>
              </a:spcAft>
              <a:buClr>
                <a:schemeClr val="dk1"/>
              </a:buClr>
              <a:buSzPts val="2000"/>
              <a:buChar char="»"/>
              <a:defRPr sz="2000"/>
            </a:lvl6pPr>
            <a:lvl7pPr marL="3200400" lvl="6" indent="-355600" algn="l">
              <a:lnSpc>
                <a:spcPct val="100000"/>
              </a:lnSpc>
              <a:spcBef>
                <a:spcPts val="500"/>
              </a:spcBef>
              <a:spcAft>
                <a:spcPts val="0"/>
              </a:spcAft>
              <a:buClr>
                <a:schemeClr val="dk1"/>
              </a:buClr>
              <a:buSzPts val="2000"/>
              <a:buChar char="»"/>
              <a:defRPr sz="2000"/>
            </a:lvl7pPr>
            <a:lvl8pPr marL="3657600" lvl="7" indent="-355600" algn="l">
              <a:lnSpc>
                <a:spcPct val="100000"/>
              </a:lnSpc>
              <a:spcBef>
                <a:spcPts val="500"/>
              </a:spcBef>
              <a:spcAft>
                <a:spcPts val="0"/>
              </a:spcAft>
              <a:buClr>
                <a:schemeClr val="dk1"/>
              </a:buClr>
              <a:buSzPts val="2000"/>
              <a:buChar char="»"/>
              <a:defRPr sz="2000"/>
            </a:lvl8pPr>
            <a:lvl9pPr marL="4114800" lvl="8" indent="-355600" algn="l">
              <a:lnSpc>
                <a:spcPct val="100000"/>
              </a:lnSpc>
              <a:spcBef>
                <a:spcPts val="500"/>
              </a:spcBef>
              <a:spcAft>
                <a:spcPts val="0"/>
              </a:spcAft>
              <a:buClr>
                <a:schemeClr val="dk1"/>
              </a:buClr>
              <a:buSzPts val="2000"/>
              <a:buChar char="»"/>
              <a:defRPr sz="2000"/>
            </a:lvl9pPr>
          </a:lstStyle>
          <a:p>
            <a:endParaRPr/>
          </a:p>
        </p:txBody>
      </p:sp>
      <p:sp>
        <p:nvSpPr>
          <p:cNvPr id="312" name="Google Shape;312;p112"/>
          <p:cNvSpPr txBox="1">
            <a:spLocks noGrp="1"/>
          </p:cNvSpPr>
          <p:nvPr>
            <p:ph type="body" idx="2"/>
          </p:nvPr>
        </p:nvSpPr>
        <p:spPr>
          <a:xfrm>
            <a:off x="457200" y="1435100"/>
            <a:ext cx="3008313" cy="4691063"/>
          </a:xfrm>
          <a:prstGeom prst="rect">
            <a:avLst/>
          </a:prstGeom>
          <a:noFill/>
          <a:ln>
            <a:noFill/>
          </a:ln>
        </p:spPr>
        <p:txBody>
          <a:bodyPr spcFirstLastPara="1" wrap="square" lIns="50800" tIns="50800" rIns="91425" bIns="50800" anchor="t" anchorCtr="0">
            <a:noAutofit/>
          </a:bodyPr>
          <a:lstStyle>
            <a:lvl1pPr marL="457200" lvl="0" indent="-228600" algn="l">
              <a:lnSpc>
                <a:spcPct val="100000"/>
              </a:lnSpc>
              <a:spcBef>
                <a:spcPts val="700"/>
              </a:spcBef>
              <a:spcAft>
                <a:spcPts val="0"/>
              </a:spcAft>
              <a:buClr>
                <a:schemeClr val="dk1"/>
              </a:buClr>
              <a:buSzPts val="1400"/>
              <a:buNone/>
              <a:defRPr sz="1400"/>
            </a:lvl1pPr>
            <a:lvl2pPr marL="914400" lvl="1" indent="-228600" algn="l">
              <a:lnSpc>
                <a:spcPct val="100000"/>
              </a:lnSpc>
              <a:spcBef>
                <a:spcPts val="600"/>
              </a:spcBef>
              <a:spcAft>
                <a:spcPts val="0"/>
              </a:spcAft>
              <a:buClr>
                <a:schemeClr val="dk1"/>
              </a:buClr>
              <a:buSzPts val="1200"/>
              <a:buNone/>
              <a:defRPr sz="1200"/>
            </a:lvl2pPr>
            <a:lvl3pPr marL="1371600" lvl="2" indent="-228600" algn="l">
              <a:lnSpc>
                <a:spcPct val="100000"/>
              </a:lnSpc>
              <a:spcBef>
                <a:spcPts val="600"/>
              </a:spcBef>
              <a:spcAft>
                <a:spcPts val="0"/>
              </a:spcAft>
              <a:buClr>
                <a:schemeClr val="dk1"/>
              </a:buClr>
              <a:buSzPts val="1000"/>
              <a:buNone/>
              <a:defRPr sz="1000"/>
            </a:lvl3pPr>
            <a:lvl4pPr marL="1828800" lvl="3" indent="-228600" algn="l">
              <a:lnSpc>
                <a:spcPct val="100000"/>
              </a:lnSpc>
              <a:spcBef>
                <a:spcPts val="500"/>
              </a:spcBef>
              <a:spcAft>
                <a:spcPts val="0"/>
              </a:spcAft>
              <a:buClr>
                <a:schemeClr val="dk1"/>
              </a:buClr>
              <a:buSzPts val="900"/>
              <a:buNone/>
              <a:defRPr sz="900"/>
            </a:lvl4pPr>
            <a:lvl5pPr marL="2286000" lvl="4" indent="-228600" algn="l">
              <a:lnSpc>
                <a:spcPct val="100000"/>
              </a:lnSpc>
              <a:spcBef>
                <a:spcPts val="500"/>
              </a:spcBef>
              <a:spcAft>
                <a:spcPts val="0"/>
              </a:spcAft>
              <a:buClr>
                <a:schemeClr val="dk1"/>
              </a:buClr>
              <a:buSzPts val="900"/>
              <a:buNone/>
              <a:defRPr sz="900"/>
            </a:lvl5pPr>
            <a:lvl6pPr marL="2743200" lvl="5" indent="-228600" algn="l">
              <a:lnSpc>
                <a:spcPct val="100000"/>
              </a:lnSpc>
              <a:spcBef>
                <a:spcPts val="500"/>
              </a:spcBef>
              <a:spcAft>
                <a:spcPts val="0"/>
              </a:spcAft>
              <a:buClr>
                <a:schemeClr val="dk1"/>
              </a:buClr>
              <a:buSzPts val="900"/>
              <a:buNone/>
              <a:defRPr sz="900"/>
            </a:lvl6pPr>
            <a:lvl7pPr marL="3200400" lvl="6" indent="-228600" algn="l">
              <a:lnSpc>
                <a:spcPct val="100000"/>
              </a:lnSpc>
              <a:spcBef>
                <a:spcPts val="500"/>
              </a:spcBef>
              <a:spcAft>
                <a:spcPts val="0"/>
              </a:spcAft>
              <a:buClr>
                <a:schemeClr val="dk1"/>
              </a:buClr>
              <a:buSzPts val="900"/>
              <a:buNone/>
              <a:defRPr sz="900"/>
            </a:lvl7pPr>
            <a:lvl8pPr marL="3657600" lvl="7" indent="-228600" algn="l">
              <a:lnSpc>
                <a:spcPct val="100000"/>
              </a:lnSpc>
              <a:spcBef>
                <a:spcPts val="500"/>
              </a:spcBef>
              <a:spcAft>
                <a:spcPts val="0"/>
              </a:spcAft>
              <a:buClr>
                <a:schemeClr val="dk1"/>
              </a:buClr>
              <a:buSzPts val="900"/>
              <a:buNone/>
              <a:defRPr sz="900"/>
            </a:lvl8pPr>
            <a:lvl9pPr marL="4114800" lvl="8" indent="-228600" algn="l">
              <a:lnSpc>
                <a:spcPct val="100000"/>
              </a:lnSpc>
              <a:spcBef>
                <a:spcPts val="500"/>
              </a:spcBef>
              <a:spcAft>
                <a:spcPts val="0"/>
              </a:spcAft>
              <a:buClr>
                <a:schemeClr val="dk1"/>
              </a:buClr>
              <a:buSzPts val="900"/>
              <a:buNone/>
              <a:defRPr sz="900"/>
            </a:lvl9pPr>
          </a:lstStyle>
          <a:p>
            <a:endParaRPr/>
          </a:p>
        </p:txBody>
      </p:sp>
      <p:sp>
        <p:nvSpPr>
          <p:cNvPr id="313" name="Google Shape;313;p112"/>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314"/>
        <p:cNvGrpSpPr/>
        <p:nvPr/>
      </p:nvGrpSpPr>
      <p:grpSpPr>
        <a:xfrm>
          <a:off x="0" y="0"/>
          <a:ext cx="0" cy="0"/>
          <a:chOff x="0" y="0"/>
          <a:chExt cx="0" cy="0"/>
        </a:xfrm>
      </p:grpSpPr>
      <p:sp>
        <p:nvSpPr>
          <p:cNvPr id="315" name="Google Shape;315;p113"/>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316"/>
        <p:cNvGrpSpPr/>
        <p:nvPr/>
      </p:nvGrpSpPr>
      <p:grpSpPr>
        <a:xfrm>
          <a:off x="0" y="0"/>
          <a:ext cx="0" cy="0"/>
          <a:chOff x="0" y="0"/>
          <a:chExt cx="0" cy="0"/>
        </a:xfrm>
      </p:grpSpPr>
      <p:sp>
        <p:nvSpPr>
          <p:cNvPr id="317" name="Google Shape;317;p114"/>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18" name="Google Shape;318;p114"/>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319"/>
        <p:cNvGrpSpPr/>
        <p:nvPr/>
      </p:nvGrpSpPr>
      <p:grpSpPr>
        <a:xfrm>
          <a:off x="0" y="0"/>
          <a:ext cx="0" cy="0"/>
          <a:chOff x="0" y="0"/>
          <a:chExt cx="0" cy="0"/>
        </a:xfrm>
      </p:grpSpPr>
      <p:sp>
        <p:nvSpPr>
          <p:cNvPr id="320" name="Google Shape;320;p115"/>
          <p:cNvSpPr txBox="1">
            <a:spLocks noGrp="1"/>
          </p:cNvSpPr>
          <p:nvPr>
            <p:ph type="title"/>
          </p:nvPr>
        </p:nvSpPr>
        <p:spPr>
          <a:xfrm>
            <a:off x="457200" y="274638"/>
            <a:ext cx="8229600" cy="1143000"/>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21" name="Google Shape;321;p115"/>
          <p:cNvSpPr txBox="1">
            <a:spLocks noGrp="1"/>
          </p:cNvSpPr>
          <p:nvPr>
            <p:ph type="body" idx="1"/>
          </p:nvPr>
        </p:nvSpPr>
        <p:spPr>
          <a:xfrm>
            <a:off x="457200" y="1535113"/>
            <a:ext cx="4040188" cy="639762"/>
          </a:xfrm>
          <a:prstGeom prst="rect">
            <a:avLst/>
          </a:prstGeom>
          <a:noFill/>
          <a:ln>
            <a:noFill/>
          </a:ln>
        </p:spPr>
        <p:txBody>
          <a:bodyPr spcFirstLastPara="1" wrap="square" lIns="50800" tIns="50800" rIns="91425" bIns="50800" anchor="b" anchorCtr="0">
            <a:noAutofit/>
          </a:bodyPr>
          <a:lstStyle>
            <a:lvl1pPr marL="457200" lvl="0" indent="-228600" algn="l">
              <a:lnSpc>
                <a:spcPct val="100000"/>
              </a:lnSpc>
              <a:spcBef>
                <a:spcPts val="700"/>
              </a:spcBef>
              <a:spcAft>
                <a:spcPts val="0"/>
              </a:spcAft>
              <a:buClr>
                <a:schemeClr val="dk1"/>
              </a:buClr>
              <a:buSzPts val="2400"/>
              <a:buNone/>
              <a:defRPr sz="2400" b="1"/>
            </a:lvl1pPr>
            <a:lvl2pPr marL="914400" lvl="1" indent="-228600" algn="l">
              <a:lnSpc>
                <a:spcPct val="100000"/>
              </a:lnSpc>
              <a:spcBef>
                <a:spcPts val="600"/>
              </a:spcBef>
              <a:spcAft>
                <a:spcPts val="0"/>
              </a:spcAft>
              <a:buClr>
                <a:schemeClr val="dk1"/>
              </a:buClr>
              <a:buSzPts val="2000"/>
              <a:buNone/>
              <a:defRPr sz="2000" b="1"/>
            </a:lvl2pPr>
            <a:lvl3pPr marL="1371600" lvl="2" indent="-228600" algn="l">
              <a:lnSpc>
                <a:spcPct val="100000"/>
              </a:lnSpc>
              <a:spcBef>
                <a:spcPts val="6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100000"/>
              </a:lnSpc>
              <a:spcBef>
                <a:spcPts val="500"/>
              </a:spcBef>
              <a:spcAft>
                <a:spcPts val="0"/>
              </a:spcAft>
              <a:buClr>
                <a:schemeClr val="dk1"/>
              </a:buClr>
              <a:buSzPts val="1600"/>
              <a:buNone/>
              <a:defRPr sz="1600" b="1"/>
            </a:lvl6pPr>
            <a:lvl7pPr marL="3200400" lvl="6" indent="-228600" algn="l">
              <a:lnSpc>
                <a:spcPct val="100000"/>
              </a:lnSpc>
              <a:spcBef>
                <a:spcPts val="500"/>
              </a:spcBef>
              <a:spcAft>
                <a:spcPts val="0"/>
              </a:spcAft>
              <a:buClr>
                <a:schemeClr val="dk1"/>
              </a:buClr>
              <a:buSzPts val="1600"/>
              <a:buNone/>
              <a:defRPr sz="1600" b="1"/>
            </a:lvl7pPr>
            <a:lvl8pPr marL="3657600" lvl="7" indent="-228600" algn="l">
              <a:lnSpc>
                <a:spcPct val="100000"/>
              </a:lnSpc>
              <a:spcBef>
                <a:spcPts val="500"/>
              </a:spcBef>
              <a:spcAft>
                <a:spcPts val="0"/>
              </a:spcAft>
              <a:buClr>
                <a:schemeClr val="dk1"/>
              </a:buClr>
              <a:buSzPts val="1600"/>
              <a:buNone/>
              <a:defRPr sz="1600" b="1"/>
            </a:lvl8pPr>
            <a:lvl9pPr marL="4114800" lvl="8" indent="-228600" algn="l">
              <a:lnSpc>
                <a:spcPct val="100000"/>
              </a:lnSpc>
              <a:spcBef>
                <a:spcPts val="500"/>
              </a:spcBef>
              <a:spcAft>
                <a:spcPts val="0"/>
              </a:spcAft>
              <a:buClr>
                <a:schemeClr val="dk1"/>
              </a:buClr>
              <a:buSzPts val="1600"/>
              <a:buNone/>
              <a:defRPr sz="1600" b="1"/>
            </a:lvl9pPr>
          </a:lstStyle>
          <a:p>
            <a:endParaRPr/>
          </a:p>
        </p:txBody>
      </p:sp>
      <p:sp>
        <p:nvSpPr>
          <p:cNvPr id="322" name="Google Shape;322;p115"/>
          <p:cNvSpPr txBox="1">
            <a:spLocks noGrp="1"/>
          </p:cNvSpPr>
          <p:nvPr>
            <p:ph type="body" idx="2"/>
          </p:nvPr>
        </p:nvSpPr>
        <p:spPr>
          <a:xfrm>
            <a:off x="457200" y="2174875"/>
            <a:ext cx="4040188" cy="3951288"/>
          </a:xfrm>
          <a:prstGeom prst="rect">
            <a:avLst/>
          </a:prstGeom>
          <a:noFill/>
          <a:ln>
            <a:noFill/>
          </a:ln>
        </p:spPr>
        <p:txBody>
          <a:bodyPr spcFirstLastPara="1" wrap="square" lIns="50800" tIns="50800" rIns="91425" bIns="50800" anchor="t" anchorCtr="0">
            <a:noAutofit/>
          </a:bodyPr>
          <a:lstStyle>
            <a:lvl1pPr marL="457200" lvl="0" indent="-381000" algn="l">
              <a:lnSpc>
                <a:spcPct val="100000"/>
              </a:lnSpc>
              <a:spcBef>
                <a:spcPts val="700"/>
              </a:spcBef>
              <a:spcAft>
                <a:spcPts val="0"/>
              </a:spcAft>
              <a:buClr>
                <a:schemeClr val="dk1"/>
              </a:buClr>
              <a:buSzPts val="2400"/>
              <a:buChar char="•"/>
              <a:defRPr sz="2400"/>
            </a:lvl1pPr>
            <a:lvl2pPr marL="914400" lvl="1" indent="-355600" algn="l">
              <a:lnSpc>
                <a:spcPct val="100000"/>
              </a:lnSpc>
              <a:spcBef>
                <a:spcPts val="600"/>
              </a:spcBef>
              <a:spcAft>
                <a:spcPts val="0"/>
              </a:spcAft>
              <a:buClr>
                <a:schemeClr val="dk1"/>
              </a:buClr>
              <a:buSzPts val="2000"/>
              <a:buChar char="–"/>
              <a:defRPr sz="2000"/>
            </a:lvl2pPr>
            <a:lvl3pPr marL="1371600" lvl="2" indent="-342900" algn="l">
              <a:lnSpc>
                <a:spcPct val="100000"/>
              </a:lnSpc>
              <a:spcBef>
                <a:spcPts val="600"/>
              </a:spcBef>
              <a:spcAft>
                <a:spcPts val="0"/>
              </a:spcAft>
              <a:buClr>
                <a:schemeClr val="dk1"/>
              </a:buClr>
              <a:buSzPts val="1800"/>
              <a:buChar char="•"/>
              <a:defRPr sz="1800"/>
            </a:lvl3pPr>
            <a:lvl4pPr marL="1828800" lvl="3" indent="-330200" algn="l">
              <a:lnSpc>
                <a:spcPct val="100000"/>
              </a:lnSpc>
              <a:spcBef>
                <a:spcPts val="500"/>
              </a:spcBef>
              <a:spcAft>
                <a:spcPts val="0"/>
              </a:spcAft>
              <a:buClr>
                <a:schemeClr val="dk1"/>
              </a:buClr>
              <a:buSzPts val="1600"/>
              <a:buChar char="–"/>
              <a:defRPr sz="1600"/>
            </a:lvl4pPr>
            <a:lvl5pPr marL="2286000" lvl="4" indent="-330200" algn="l">
              <a:lnSpc>
                <a:spcPct val="100000"/>
              </a:lnSpc>
              <a:spcBef>
                <a:spcPts val="500"/>
              </a:spcBef>
              <a:spcAft>
                <a:spcPts val="0"/>
              </a:spcAft>
              <a:buClr>
                <a:schemeClr val="dk1"/>
              </a:buClr>
              <a:buSzPts val="1600"/>
              <a:buChar char="»"/>
              <a:defRPr sz="1600"/>
            </a:lvl5pPr>
            <a:lvl6pPr marL="2743200" lvl="5" indent="-330200" algn="l">
              <a:lnSpc>
                <a:spcPct val="100000"/>
              </a:lnSpc>
              <a:spcBef>
                <a:spcPts val="500"/>
              </a:spcBef>
              <a:spcAft>
                <a:spcPts val="0"/>
              </a:spcAft>
              <a:buClr>
                <a:schemeClr val="dk1"/>
              </a:buClr>
              <a:buSzPts val="1600"/>
              <a:buChar char="»"/>
              <a:defRPr sz="1600"/>
            </a:lvl6pPr>
            <a:lvl7pPr marL="3200400" lvl="6" indent="-330200" algn="l">
              <a:lnSpc>
                <a:spcPct val="100000"/>
              </a:lnSpc>
              <a:spcBef>
                <a:spcPts val="500"/>
              </a:spcBef>
              <a:spcAft>
                <a:spcPts val="0"/>
              </a:spcAft>
              <a:buClr>
                <a:schemeClr val="dk1"/>
              </a:buClr>
              <a:buSzPts val="1600"/>
              <a:buChar char="»"/>
              <a:defRPr sz="1600"/>
            </a:lvl7pPr>
            <a:lvl8pPr marL="3657600" lvl="7" indent="-330200" algn="l">
              <a:lnSpc>
                <a:spcPct val="100000"/>
              </a:lnSpc>
              <a:spcBef>
                <a:spcPts val="500"/>
              </a:spcBef>
              <a:spcAft>
                <a:spcPts val="0"/>
              </a:spcAft>
              <a:buClr>
                <a:schemeClr val="dk1"/>
              </a:buClr>
              <a:buSzPts val="1600"/>
              <a:buChar char="»"/>
              <a:defRPr sz="1600"/>
            </a:lvl8pPr>
            <a:lvl9pPr marL="4114800" lvl="8" indent="-330200" algn="l">
              <a:lnSpc>
                <a:spcPct val="100000"/>
              </a:lnSpc>
              <a:spcBef>
                <a:spcPts val="500"/>
              </a:spcBef>
              <a:spcAft>
                <a:spcPts val="0"/>
              </a:spcAft>
              <a:buClr>
                <a:schemeClr val="dk1"/>
              </a:buClr>
              <a:buSzPts val="1600"/>
              <a:buChar char="»"/>
              <a:defRPr sz="1600"/>
            </a:lvl9pPr>
          </a:lstStyle>
          <a:p>
            <a:endParaRPr/>
          </a:p>
        </p:txBody>
      </p:sp>
      <p:sp>
        <p:nvSpPr>
          <p:cNvPr id="323" name="Google Shape;323;p115"/>
          <p:cNvSpPr txBox="1">
            <a:spLocks noGrp="1"/>
          </p:cNvSpPr>
          <p:nvPr>
            <p:ph type="body" idx="3"/>
          </p:nvPr>
        </p:nvSpPr>
        <p:spPr>
          <a:xfrm>
            <a:off x="4645025" y="1535113"/>
            <a:ext cx="4041775" cy="639762"/>
          </a:xfrm>
          <a:prstGeom prst="rect">
            <a:avLst/>
          </a:prstGeom>
          <a:noFill/>
          <a:ln>
            <a:noFill/>
          </a:ln>
        </p:spPr>
        <p:txBody>
          <a:bodyPr spcFirstLastPara="1" wrap="square" lIns="50800" tIns="50800" rIns="91425" bIns="50800" anchor="b" anchorCtr="0">
            <a:noAutofit/>
          </a:bodyPr>
          <a:lstStyle>
            <a:lvl1pPr marL="457200" lvl="0" indent="-228600" algn="l">
              <a:lnSpc>
                <a:spcPct val="100000"/>
              </a:lnSpc>
              <a:spcBef>
                <a:spcPts val="700"/>
              </a:spcBef>
              <a:spcAft>
                <a:spcPts val="0"/>
              </a:spcAft>
              <a:buClr>
                <a:schemeClr val="dk1"/>
              </a:buClr>
              <a:buSzPts val="2400"/>
              <a:buNone/>
              <a:defRPr sz="2400" b="1"/>
            </a:lvl1pPr>
            <a:lvl2pPr marL="914400" lvl="1" indent="-228600" algn="l">
              <a:lnSpc>
                <a:spcPct val="100000"/>
              </a:lnSpc>
              <a:spcBef>
                <a:spcPts val="600"/>
              </a:spcBef>
              <a:spcAft>
                <a:spcPts val="0"/>
              </a:spcAft>
              <a:buClr>
                <a:schemeClr val="dk1"/>
              </a:buClr>
              <a:buSzPts val="2000"/>
              <a:buNone/>
              <a:defRPr sz="2000" b="1"/>
            </a:lvl2pPr>
            <a:lvl3pPr marL="1371600" lvl="2" indent="-228600" algn="l">
              <a:lnSpc>
                <a:spcPct val="100000"/>
              </a:lnSpc>
              <a:spcBef>
                <a:spcPts val="6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100000"/>
              </a:lnSpc>
              <a:spcBef>
                <a:spcPts val="500"/>
              </a:spcBef>
              <a:spcAft>
                <a:spcPts val="0"/>
              </a:spcAft>
              <a:buClr>
                <a:schemeClr val="dk1"/>
              </a:buClr>
              <a:buSzPts val="1600"/>
              <a:buNone/>
              <a:defRPr sz="1600" b="1"/>
            </a:lvl6pPr>
            <a:lvl7pPr marL="3200400" lvl="6" indent="-228600" algn="l">
              <a:lnSpc>
                <a:spcPct val="100000"/>
              </a:lnSpc>
              <a:spcBef>
                <a:spcPts val="500"/>
              </a:spcBef>
              <a:spcAft>
                <a:spcPts val="0"/>
              </a:spcAft>
              <a:buClr>
                <a:schemeClr val="dk1"/>
              </a:buClr>
              <a:buSzPts val="1600"/>
              <a:buNone/>
              <a:defRPr sz="1600" b="1"/>
            </a:lvl7pPr>
            <a:lvl8pPr marL="3657600" lvl="7" indent="-228600" algn="l">
              <a:lnSpc>
                <a:spcPct val="100000"/>
              </a:lnSpc>
              <a:spcBef>
                <a:spcPts val="500"/>
              </a:spcBef>
              <a:spcAft>
                <a:spcPts val="0"/>
              </a:spcAft>
              <a:buClr>
                <a:schemeClr val="dk1"/>
              </a:buClr>
              <a:buSzPts val="1600"/>
              <a:buNone/>
              <a:defRPr sz="1600" b="1"/>
            </a:lvl8pPr>
            <a:lvl9pPr marL="4114800" lvl="8" indent="-228600" algn="l">
              <a:lnSpc>
                <a:spcPct val="100000"/>
              </a:lnSpc>
              <a:spcBef>
                <a:spcPts val="500"/>
              </a:spcBef>
              <a:spcAft>
                <a:spcPts val="0"/>
              </a:spcAft>
              <a:buClr>
                <a:schemeClr val="dk1"/>
              </a:buClr>
              <a:buSzPts val="1600"/>
              <a:buNone/>
              <a:defRPr sz="1600" b="1"/>
            </a:lvl9pPr>
          </a:lstStyle>
          <a:p>
            <a:endParaRPr/>
          </a:p>
        </p:txBody>
      </p:sp>
      <p:sp>
        <p:nvSpPr>
          <p:cNvPr id="324" name="Google Shape;324;p115"/>
          <p:cNvSpPr txBox="1">
            <a:spLocks noGrp="1"/>
          </p:cNvSpPr>
          <p:nvPr>
            <p:ph type="body" idx="4"/>
          </p:nvPr>
        </p:nvSpPr>
        <p:spPr>
          <a:xfrm>
            <a:off x="4645025" y="2174875"/>
            <a:ext cx="4041775" cy="3951288"/>
          </a:xfrm>
          <a:prstGeom prst="rect">
            <a:avLst/>
          </a:prstGeom>
          <a:noFill/>
          <a:ln>
            <a:noFill/>
          </a:ln>
        </p:spPr>
        <p:txBody>
          <a:bodyPr spcFirstLastPara="1" wrap="square" lIns="50800" tIns="50800" rIns="91425" bIns="50800" anchor="t" anchorCtr="0">
            <a:noAutofit/>
          </a:bodyPr>
          <a:lstStyle>
            <a:lvl1pPr marL="457200" lvl="0" indent="-381000" algn="l">
              <a:lnSpc>
                <a:spcPct val="100000"/>
              </a:lnSpc>
              <a:spcBef>
                <a:spcPts val="700"/>
              </a:spcBef>
              <a:spcAft>
                <a:spcPts val="0"/>
              </a:spcAft>
              <a:buClr>
                <a:schemeClr val="dk1"/>
              </a:buClr>
              <a:buSzPts val="2400"/>
              <a:buChar char="•"/>
              <a:defRPr sz="2400"/>
            </a:lvl1pPr>
            <a:lvl2pPr marL="914400" lvl="1" indent="-355600" algn="l">
              <a:lnSpc>
                <a:spcPct val="100000"/>
              </a:lnSpc>
              <a:spcBef>
                <a:spcPts val="600"/>
              </a:spcBef>
              <a:spcAft>
                <a:spcPts val="0"/>
              </a:spcAft>
              <a:buClr>
                <a:schemeClr val="dk1"/>
              </a:buClr>
              <a:buSzPts val="2000"/>
              <a:buChar char="–"/>
              <a:defRPr sz="2000"/>
            </a:lvl2pPr>
            <a:lvl3pPr marL="1371600" lvl="2" indent="-342900" algn="l">
              <a:lnSpc>
                <a:spcPct val="100000"/>
              </a:lnSpc>
              <a:spcBef>
                <a:spcPts val="600"/>
              </a:spcBef>
              <a:spcAft>
                <a:spcPts val="0"/>
              </a:spcAft>
              <a:buClr>
                <a:schemeClr val="dk1"/>
              </a:buClr>
              <a:buSzPts val="1800"/>
              <a:buChar char="•"/>
              <a:defRPr sz="1800"/>
            </a:lvl3pPr>
            <a:lvl4pPr marL="1828800" lvl="3" indent="-330200" algn="l">
              <a:lnSpc>
                <a:spcPct val="100000"/>
              </a:lnSpc>
              <a:spcBef>
                <a:spcPts val="500"/>
              </a:spcBef>
              <a:spcAft>
                <a:spcPts val="0"/>
              </a:spcAft>
              <a:buClr>
                <a:schemeClr val="dk1"/>
              </a:buClr>
              <a:buSzPts val="1600"/>
              <a:buChar char="–"/>
              <a:defRPr sz="1600"/>
            </a:lvl4pPr>
            <a:lvl5pPr marL="2286000" lvl="4" indent="-330200" algn="l">
              <a:lnSpc>
                <a:spcPct val="100000"/>
              </a:lnSpc>
              <a:spcBef>
                <a:spcPts val="500"/>
              </a:spcBef>
              <a:spcAft>
                <a:spcPts val="0"/>
              </a:spcAft>
              <a:buClr>
                <a:schemeClr val="dk1"/>
              </a:buClr>
              <a:buSzPts val="1600"/>
              <a:buChar char="»"/>
              <a:defRPr sz="1600"/>
            </a:lvl5pPr>
            <a:lvl6pPr marL="2743200" lvl="5" indent="-330200" algn="l">
              <a:lnSpc>
                <a:spcPct val="100000"/>
              </a:lnSpc>
              <a:spcBef>
                <a:spcPts val="500"/>
              </a:spcBef>
              <a:spcAft>
                <a:spcPts val="0"/>
              </a:spcAft>
              <a:buClr>
                <a:schemeClr val="dk1"/>
              </a:buClr>
              <a:buSzPts val="1600"/>
              <a:buChar char="»"/>
              <a:defRPr sz="1600"/>
            </a:lvl6pPr>
            <a:lvl7pPr marL="3200400" lvl="6" indent="-330200" algn="l">
              <a:lnSpc>
                <a:spcPct val="100000"/>
              </a:lnSpc>
              <a:spcBef>
                <a:spcPts val="500"/>
              </a:spcBef>
              <a:spcAft>
                <a:spcPts val="0"/>
              </a:spcAft>
              <a:buClr>
                <a:schemeClr val="dk1"/>
              </a:buClr>
              <a:buSzPts val="1600"/>
              <a:buChar char="»"/>
              <a:defRPr sz="1600"/>
            </a:lvl7pPr>
            <a:lvl8pPr marL="3657600" lvl="7" indent="-330200" algn="l">
              <a:lnSpc>
                <a:spcPct val="100000"/>
              </a:lnSpc>
              <a:spcBef>
                <a:spcPts val="500"/>
              </a:spcBef>
              <a:spcAft>
                <a:spcPts val="0"/>
              </a:spcAft>
              <a:buClr>
                <a:schemeClr val="dk1"/>
              </a:buClr>
              <a:buSzPts val="1600"/>
              <a:buChar char="»"/>
              <a:defRPr sz="1600"/>
            </a:lvl8pPr>
            <a:lvl9pPr marL="4114800" lvl="8" indent="-330200" algn="l">
              <a:lnSpc>
                <a:spcPct val="100000"/>
              </a:lnSpc>
              <a:spcBef>
                <a:spcPts val="500"/>
              </a:spcBef>
              <a:spcAft>
                <a:spcPts val="0"/>
              </a:spcAft>
              <a:buClr>
                <a:schemeClr val="dk1"/>
              </a:buClr>
              <a:buSzPts val="1600"/>
              <a:buChar char="»"/>
              <a:defRPr sz="1600"/>
            </a:lvl9pPr>
          </a:lstStyle>
          <a:p>
            <a:endParaRPr/>
          </a:p>
        </p:txBody>
      </p:sp>
      <p:sp>
        <p:nvSpPr>
          <p:cNvPr id="325" name="Google Shape;325;p115"/>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326"/>
        <p:cNvGrpSpPr/>
        <p:nvPr/>
      </p:nvGrpSpPr>
      <p:grpSpPr>
        <a:xfrm>
          <a:off x="0" y="0"/>
          <a:ext cx="0" cy="0"/>
          <a:chOff x="0" y="0"/>
          <a:chExt cx="0" cy="0"/>
        </a:xfrm>
      </p:grpSpPr>
      <p:sp>
        <p:nvSpPr>
          <p:cNvPr id="327" name="Google Shape;327;p116"/>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28" name="Google Shape;328;p116"/>
          <p:cNvSpPr txBox="1">
            <a:spLocks noGrp="1"/>
          </p:cNvSpPr>
          <p:nvPr>
            <p:ph type="body" idx="1"/>
          </p:nvPr>
        </p:nvSpPr>
        <p:spPr>
          <a:xfrm>
            <a:off x="457200" y="1600200"/>
            <a:ext cx="4038600" cy="5257800"/>
          </a:xfrm>
          <a:prstGeom prst="rect">
            <a:avLst/>
          </a:prstGeom>
          <a:noFill/>
          <a:ln>
            <a:noFill/>
          </a:ln>
        </p:spPr>
        <p:txBody>
          <a:bodyPr spcFirstLastPara="1" wrap="square" lIns="50800" tIns="50800" rIns="91425" bIns="50800" anchor="t" anchorCtr="0">
            <a:noAutofit/>
          </a:bodyPr>
          <a:lstStyle>
            <a:lvl1pPr marL="457200" lvl="0" indent="-406400" algn="l">
              <a:lnSpc>
                <a:spcPct val="100000"/>
              </a:lnSpc>
              <a:spcBef>
                <a:spcPts val="700"/>
              </a:spcBef>
              <a:spcAft>
                <a:spcPts val="0"/>
              </a:spcAft>
              <a:buClr>
                <a:schemeClr val="dk1"/>
              </a:buClr>
              <a:buSzPts val="2800"/>
              <a:buChar char="•"/>
              <a:defRPr sz="2800"/>
            </a:lvl1pPr>
            <a:lvl2pPr marL="914400" lvl="1" indent="-381000" algn="l">
              <a:lnSpc>
                <a:spcPct val="100000"/>
              </a:lnSpc>
              <a:spcBef>
                <a:spcPts val="600"/>
              </a:spcBef>
              <a:spcAft>
                <a:spcPts val="0"/>
              </a:spcAft>
              <a:buClr>
                <a:schemeClr val="dk1"/>
              </a:buClr>
              <a:buSzPts val="2400"/>
              <a:buChar char="–"/>
              <a:defRPr sz="2400"/>
            </a:lvl2pPr>
            <a:lvl3pPr marL="1371600" lvl="2" indent="-355600" algn="l">
              <a:lnSpc>
                <a:spcPct val="100000"/>
              </a:lnSpc>
              <a:spcBef>
                <a:spcPts val="600"/>
              </a:spcBef>
              <a:spcAft>
                <a:spcPts val="0"/>
              </a:spcAft>
              <a:buClr>
                <a:schemeClr val="dk1"/>
              </a:buClr>
              <a:buSzPts val="2000"/>
              <a:buChar char="•"/>
              <a:defRPr sz="2000"/>
            </a:lvl3pPr>
            <a:lvl4pPr marL="1828800" lvl="3" indent="-342900" algn="l">
              <a:lnSpc>
                <a:spcPct val="100000"/>
              </a:lnSpc>
              <a:spcBef>
                <a:spcPts val="500"/>
              </a:spcBef>
              <a:spcAft>
                <a:spcPts val="0"/>
              </a:spcAft>
              <a:buClr>
                <a:schemeClr val="dk1"/>
              </a:buClr>
              <a:buSzPts val="1800"/>
              <a:buChar char="–"/>
              <a:defRPr sz="1800"/>
            </a:lvl4pPr>
            <a:lvl5pPr marL="2286000" lvl="4" indent="-342900" algn="l">
              <a:lnSpc>
                <a:spcPct val="100000"/>
              </a:lnSpc>
              <a:spcBef>
                <a:spcPts val="500"/>
              </a:spcBef>
              <a:spcAft>
                <a:spcPts val="0"/>
              </a:spcAft>
              <a:buClr>
                <a:schemeClr val="dk1"/>
              </a:buClr>
              <a:buSzPts val="1800"/>
              <a:buChar char="»"/>
              <a:defRPr sz="1800"/>
            </a:lvl5pPr>
            <a:lvl6pPr marL="2743200" lvl="5" indent="-342900" algn="l">
              <a:lnSpc>
                <a:spcPct val="100000"/>
              </a:lnSpc>
              <a:spcBef>
                <a:spcPts val="500"/>
              </a:spcBef>
              <a:spcAft>
                <a:spcPts val="0"/>
              </a:spcAft>
              <a:buClr>
                <a:schemeClr val="dk1"/>
              </a:buClr>
              <a:buSzPts val="1800"/>
              <a:buChar char="»"/>
              <a:defRPr sz="1800"/>
            </a:lvl6pPr>
            <a:lvl7pPr marL="3200400" lvl="6" indent="-342900" algn="l">
              <a:lnSpc>
                <a:spcPct val="100000"/>
              </a:lnSpc>
              <a:spcBef>
                <a:spcPts val="500"/>
              </a:spcBef>
              <a:spcAft>
                <a:spcPts val="0"/>
              </a:spcAft>
              <a:buClr>
                <a:schemeClr val="dk1"/>
              </a:buClr>
              <a:buSzPts val="1800"/>
              <a:buChar char="»"/>
              <a:defRPr sz="1800"/>
            </a:lvl7pPr>
            <a:lvl8pPr marL="3657600" lvl="7" indent="-342900" algn="l">
              <a:lnSpc>
                <a:spcPct val="100000"/>
              </a:lnSpc>
              <a:spcBef>
                <a:spcPts val="500"/>
              </a:spcBef>
              <a:spcAft>
                <a:spcPts val="0"/>
              </a:spcAft>
              <a:buClr>
                <a:schemeClr val="dk1"/>
              </a:buClr>
              <a:buSzPts val="1800"/>
              <a:buChar char="»"/>
              <a:defRPr sz="1800"/>
            </a:lvl8pPr>
            <a:lvl9pPr marL="4114800" lvl="8" indent="-342900" algn="l">
              <a:lnSpc>
                <a:spcPct val="100000"/>
              </a:lnSpc>
              <a:spcBef>
                <a:spcPts val="500"/>
              </a:spcBef>
              <a:spcAft>
                <a:spcPts val="0"/>
              </a:spcAft>
              <a:buClr>
                <a:schemeClr val="dk1"/>
              </a:buClr>
              <a:buSzPts val="1800"/>
              <a:buChar char="»"/>
              <a:defRPr sz="1800"/>
            </a:lvl9pPr>
          </a:lstStyle>
          <a:p>
            <a:endParaRPr/>
          </a:p>
        </p:txBody>
      </p:sp>
      <p:sp>
        <p:nvSpPr>
          <p:cNvPr id="329" name="Google Shape;329;p116"/>
          <p:cNvSpPr txBox="1">
            <a:spLocks noGrp="1"/>
          </p:cNvSpPr>
          <p:nvPr>
            <p:ph type="body" idx="2"/>
          </p:nvPr>
        </p:nvSpPr>
        <p:spPr>
          <a:xfrm>
            <a:off x="4648200" y="1600200"/>
            <a:ext cx="4038600" cy="5257800"/>
          </a:xfrm>
          <a:prstGeom prst="rect">
            <a:avLst/>
          </a:prstGeom>
          <a:noFill/>
          <a:ln>
            <a:noFill/>
          </a:ln>
        </p:spPr>
        <p:txBody>
          <a:bodyPr spcFirstLastPara="1" wrap="square" lIns="50800" tIns="50800" rIns="91425" bIns="50800" anchor="t" anchorCtr="0">
            <a:noAutofit/>
          </a:bodyPr>
          <a:lstStyle>
            <a:lvl1pPr marL="457200" lvl="0" indent="-406400" algn="l">
              <a:lnSpc>
                <a:spcPct val="100000"/>
              </a:lnSpc>
              <a:spcBef>
                <a:spcPts val="700"/>
              </a:spcBef>
              <a:spcAft>
                <a:spcPts val="0"/>
              </a:spcAft>
              <a:buClr>
                <a:schemeClr val="dk1"/>
              </a:buClr>
              <a:buSzPts val="2800"/>
              <a:buChar char="•"/>
              <a:defRPr sz="2800"/>
            </a:lvl1pPr>
            <a:lvl2pPr marL="914400" lvl="1" indent="-381000" algn="l">
              <a:lnSpc>
                <a:spcPct val="100000"/>
              </a:lnSpc>
              <a:spcBef>
                <a:spcPts val="600"/>
              </a:spcBef>
              <a:spcAft>
                <a:spcPts val="0"/>
              </a:spcAft>
              <a:buClr>
                <a:schemeClr val="dk1"/>
              </a:buClr>
              <a:buSzPts val="2400"/>
              <a:buChar char="–"/>
              <a:defRPr sz="2400"/>
            </a:lvl2pPr>
            <a:lvl3pPr marL="1371600" lvl="2" indent="-355600" algn="l">
              <a:lnSpc>
                <a:spcPct val="100000"/>
              </a:lnSpc>
              <a:spcBef>
                <a:spcPts val="600"/>
              </a:spcBef>
              <a:spcAft>
                <a:spcPts val="0"/>
              </a:spcAft>
              <a:buClr>
                <a:schemeClr val="dk1"/>
              </a:buClr>
              <a:buSzPts val="2000"/>
              <a:buChar char="•"/>
              <a:defRPr sz="2000"/>
            </a:lvl3pPr>
            <a:lvl4pPr marL="1828800" lvl="3" indent="-342900" algn="l">
              <a:lnSpc>
                <a:spcPct val="100000"/>
              </a:lnSpc>
              <a:spcBef>
                <a:spcPts val="500"/>
              </a:spcBef>
              <a:spcAft>
                <a:spcPts val="0"/>
              </a:spcAft>
              <a:buClr>
                <a:schemeClr val="dk1"/>
              </a:buClr>
              <a:buSzPts val="1800"/>
              <a:buChar char="–"/>
              <a:defRPr sz="1800"/>
            </a:lvl4pPr>
            <a:lvl5pPr marL="2286000" lvl="4" indent="-342900" algn="l">
              <a:lnSpc>
                <a:spcPct val="100000"/>
              </a:lnSpc>
              <a:spcBef>
                <a:spcPts val="500"/>
              </a:spcBef>
              <a:spcAft>
                <a:spcPts val="0"/>
              </a:spcAft>
              <a:buClr>
                <a:schemeClr val="dk1"/>
              </a:buClr>
              <a:buSzPts val="1800"/>
              <a:buChar char="»"/>
              <a:defRPr sz="1800"/>
            </a:lvl5pPr>
            <a:lvl6pPr marL="2743200" lvl="5" indent="-342900" algn="l">
              <a:lnSpc>
                <a:spcPct val="100000"/>
              </a:lnSpc>
              <a:spcBef>
                <a:spcPts val="500"/>
              </a:spcBef>
              <a:spcAft>
                <a:spcPts val="0"/>
              </a:spcAft>
              <a:buClr>
                <a:schemeClr val="dk1"/>
              </a:buClr>
              <a:buSzPts val="1800"/>
              <a:buChar char="»"/>
              <a:defRPr sz="1800"/>
            </a:lvl6pPr>
            <a:lvl7pPr marL="3200400" lvl="6" indent="-342900" algn="l">
              <a:lnSpc>
                <a:spcPct val="100000"/>
              </a:lnSpc>
              <a:spcBef>
                <a:spcPts val="500"/>
              </a:spcBef>
              <a:spcAft>
                <a:spcPts val="0"/>
              </a:spcAft>
              <a:buClr>
                <a:schemeClr val="dk1"/>
              </a:buClr>
              <a:buSzPts val="1800"/>
              <a:buChar char="»"/>
              <a:defRPr sz="1800"/>
            </a:lvl7pPr>
            <a:lvl8pPr marL="3657600" lvl="7" indent="-342900" algn="l">
              <a:lnSpc>
                <a:spcPct val="100000"/>
              </a:lnSpc>
              <a:spcBef>
                <a:spcPts val="500"/>
              </a:spcBef>
              <a:spcAft>
                <a:spcPts val="0"/>
              </a:spcAft>
              <a:buClr>
                <a:schemeClr val="dk1"/>
              </a:buClr>
              <a:buSzPts val="1800"/>
              <a:buChar char="»"/>
              <a:defRPr sz="1800"/>
            </a:lvl8pPr>
            <a:lvl9pPr marL="4114800" lvl="8" indent="-342900" algn="l">
              <a:lnSpc>
                <a:spcPct val="100000"/>
              </a:lnSpc>
              <a:spcBef>
                <a:spcPts val="500"/>
              </a:spcBef>
              <a:spcAft>
                <a:spcPts val="0"/>
              </a:spcAft>
              <a:buClr>
                <a:schemeClr val="dk1"/>
              </a:buClr>
              <a:buSzPts val="1800"/>
              <a:buChar char="»"/>
              <a:defRPr sz="1800"/>
            </a:lvl9pPr>
          </a:lstStyle>
          <a:p>
            <a:endParaRPr/>
          </a:p>
        </p:txBody>
      </p:sp>
      <p:sp>
        <p:nvSpPr>
          <p:cNvPr id="330" name="Google Shape;330;p116"/>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En-tête de section" type="secHead">
  <p:cSld name="SECTION_HEADER">
    <p:spTree>
      <p:nvGrpSpPr>
        <p:cNvPr id="1" name="Shape 331"/>
        <p:cNvGrpSpPr/>
        <p:nvPr/>
      </p:nvGrpSpPr>
      <p:grpSpPr>
        <a:xfrm>
          <a:off x="0" y="0"/>
          <a:ext cx="0" cy="0"/>
          <a:chOff x="0" y="0"/>
          <a:chExt cx="0" cy="0"/>
        </a:xfrm>
      </p:grpSpPr>
      <p:sp>
        <p:nvSpPr>
          <p:cNvPr id="332" name="Google Shape;332;p117"/>
          <p:cNvSpPr txBox="1">
            <a:spLocks noGrp="1"/>
          </p:cNvSpPr>
          <p:nvPr>
            <p:ph type="title"/>
          </p:nvPr>
        </p:nvSpPr>
        <p:spPr>
          <a:xfrm>
            <a:off x="722313" y="4406900"/>
            <a:ext cx="7772400" cy="1362075"/>
          </a:xfrm>
          <a:prstGeom prst="rect">
            <a:avLst/>
          </a:prstGeom>
          <a:noFill/>
          <a:ln>
            <a:noFill/>
          </a:ln>
        </p:spPr>
        <p:txBody>
          <a:bodyPr spcFirstLastPara="1" wrap="square" lIns="50800" tIns="50800" rIns="91425" bIns="508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3" name="Google Shape;333;p117"/>
          <p:cNvSpPr txBox="1">
            <a:spLocks noGrp="1"/>
          </p:cNvSpPr>
          <p:nvPr>
            <p:ph type="body" idx="1"/>
          </p:nvPr>
        </p:nvSpPr>
        <p:spPr>
          <a:xfrm>
            <a:off x="722313" y="2906713"/>
            <a:ext cx="7772400" cy="1500187"/>
          </a:xfrm>
          <a:prstGeom prst="rect">
            <a:avLst/>
          </a:prstGeom>
          <a:noFill/>
          <a:ln>
            <a:noFill/>
          </a:ln>
        </p:spPr>
        <p:txBody>
          <a:bodyPr spcFirstLastPara="1" wrap="square" lIns="50800" tIns="50800" rIns="91425" bIns="50800" anchor="b" anchorCtr="0">
            <a:noAutofit/>
          </a:bodyPr>
          <a:lstStyle>
            <a:lvl1pPr marL="457200" lvl="0" indent="-228600" algn="l">
              <a:lnSpc>
                <a:spcPct val="100000"/>
              </a:lnSpc>
              <a:spcBef>
                <a:spcPts val="700"/>
              </a:spcBef>
              <a:spcAft>
                <a:spcPts val="0"/>
              </a:spcAft>
              <a:buClr>
                <a:schemeClr val="dk1"/>
              </a:buClr>
              <a:buSzPts val="2000"/>
              <a:buNone/>
              <a:defRPr sz="2000"/>
            </a:lvl1pPr>
            <a:lvl2pPr marL="914400" lvl="1" indent="-228600" algn="l">
              <a:lnSpc>
                <a:spcPct val="100000"/>
              </a:lnSpc>
              <a:spcBef>
                <a:spcPts val="600"/>
              </a:spcBef>
              <a:spcAft>
                <a:spcPts val="0"/>
              </a:spcAft>
              <a:buClr>
                <a:schemeClr val="dk1"/>
              </a:buClr>
              <a:buSzPts val="1800"/>
              <a:buNone/>
              <a:defRPr sz="1800"/>
            </a:lvl2pPr>
            <a:lvl3pPr marL="1371600" lvl="2" indent="-228600" algn="l">
              <a:lnSpc>
                <a:spcPct val="100000"/>
              </a:lnSpc>
              <a:spcBef>
                <a:spcPts val="600"/>
              </a:spcBef>
              <a:spcAft>
                <a:spcPts val="0"/>
              </a:spcAft>
              <a:buClr>
                <a:schemeClr val="dk1"/>
              </a:buClr>
              <a:buSzPts val="1600"/>
              <a:buNone/>
              <a:defRPr sz="1600"/>
            </a:lvl3pPr>
            <a:lvl4pPr marL="1828800" lvl="3" indent="-228600" algn="l">
              <a:lnSpc>
                <a:spcPct val="100000"/>
              </a:lnSpc>
              <a:spcBef>
                <a:spcPts val="500"/>
              </a:spcBef>
              <a:spcAft>
                <a:spcPts val="0"/>
              </a:spcAft>
              <a:buClr>
                <a:schemeClr val="dk1"/>
              </a:buClr>
              <a:buSzPts val="1400"/>
              <a:buNone/>
              <a:defRPr sz="1400"/>
            </a:lvl4pPr>
            <a:lvl5pPr marL="2286000" lvl="4" indent="-228600" algn="l">
              <a:lnSpc>
                <a:spcPct val="100000"/>
              </a:lnSpc>
              <a:spcBef>
                <a:spcPts val="500"/>
              </a:spcBef>
              <a:spcAft>
                <a:spcPts val="0"/>
              </a:spcAft>
              <a:buClr>
                <a:schemeClr val="dk1"/>
              </a:buClr>
              <a:buSzPts val="1400"/>
              <a:buNone/>
              <a:defRPr sz="1400"/>
            </a:lvl5pPr>
            <a:lvl6pPr marL="2743200" lvl="5" indent="-228600" algn="l">
              <a:lnSpc>
                <a:spcPct val="100000"/>
              </a:lnSpc>
              <a:spcBef>
                <a:spcPts val="500"/>
              </a:spcBef>
              <a:spcAft>
                <a:spcPts val="0"/>
              </a:spcAft>
              <a:buClr>
                <a:schemeClr val="dk1"/>
              </a:buClr>
              <a:buSzPts val="1400"/>
              <a:buNone/>
              <a:defRPr sz="1400"/>
            </a:lvl6pPr>
            <a:lvl7pPr marL="3200400" lvl="6" indent="-228600" algn="l">
              <a:lnSpc>
                <a:spcPct val="100000"/>
              </a:lnSpc>
              <a:spcBef>
                <a:spcPts val="500"/>
              </a:spcBef>
              <a:spcAft>
                <a:spcPts val="0"/>
              </a:spcAft>
              <a:buClr>
                <a:schemeClr val="dk1"/>
              </a:buClr>
              <a:buSzPts val="1400"/>
              <a:buNone/>
              <a:defRPr sz="1400"/>
            </a:lvl7pPr>
            <a:lvl8pPr marL="3657600" lvl="7" indent="-228600" algn="l">
              <a:lnSpc>
                <a:spcPct val="100000"/>
              </a:lnSpc>
              <a:spcBef>
                <a:spcPts val="500"/>
              </a:spcBef>
              <a:spcAft>
                <a:spcPts val="0"/>
              </a:spcAft>
              <a:buClr>
                <a:schemeClr val="dk1"/>
              </a:buClr>
              <a:buSzPts val="1400"/>
              <a:buNone/>
              <a:defRPr sz="1400"/>
            </a:lvl8pPr>
            <a:lvl9pPr marL="4114800" lvl="8" indent="-228600" algn="l">
              <a:lnSpc>
                <a:spcPct val="100000"/>
              </a:lnSpc>
              <a:spcBef>
                <a:spcPts val="500"/>
              </a:spcBef>
              <a:spcAft>
                <a:spcPts val="0"/>
              </a:spcAft>
              <a:buClr>
                <a:schemeClr val="dk1"/>
              </a:buClr>
              <a:buSzPts val="1400"/>
              <a:buNone/>
              <a:defRPr sz="1400"/>
            </a:lvl9pPr>
          </a:lstStyle>
          <a:p>
            <a:endParaRPr/>
          </a:p>
        </p:txBody>
      </p:sp>
      <p:sp>
        <p:nvSpPr>
          <p:cNvPr id="334" name="Google Shape;334;p117"/>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335"/>
        <p:cNvGrpSpPr/>
        <p:nvPr/>
      </p:nvGrpSpPr>
      <p:grpSpPr>
        <a:xfrm>
          <a:off x="0" y="0"/>
          <a:ext cx="0" cy="0"/>
          <a:chOff x="0" y="0"/>
          <a:chExt cx="0" cy="0"/>
        </a:xfrm>
      </p:grpSpPr>
      <p:sp>
        <p:nvSpPr>
          <p:cNvPr id="336" name="Google Shape;336;p118"/>
          <p:cNvSpPr txBox="1">
            <a:spLocks noGrp="1"/>
          </p:cNvSpPr>
          <p:nvPr>
            <p:ph type="ctrTitle"/>
          </p:nvPr>
        </p:nvSpPr>
        <p:spPr>
          <a:xfrm>
            <a:off x="685800" y="2130425"/>
            <a:ext cx="7772400" cy="1470025"/>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7" name="Google Shape;337;p118"/>
          <p:cNvSpPr txBox="1">
            <a:spLocks noGrp="1"/>
          </p:cNvSpPr>
          <p:nvPr>
            <p:ph type="subTitle" idx="1"/>
          </p:nvPr>
        </p:nvSpPr>
        <p:spPr>
          <a:xfrm>
            <a:off x="1371600" y="3886200"/>
            <a:ext cx="6400800" cy="1752600"/>
          </a:xfrm>
          <a:prstGeom prst="rect">
            <a:avLst/>
          </a:prstGeom>
          <a:noFill/>
          <a:ln>
            <a:noFill/>
          </a:ln>
        </p:spPr>
        <p:txBody>
          <a:bodyPr spcFirstLastPara="1" wrap="square" lIns="50800" tIns="50800" rIns="91425" bIns="50800" anchor="t" anchorCtr="0">
            <a:noAutofit/>
          </a:bodyPr>
          <a:lstStyle>
            <a:lvl1pPr lvl="0" algn="ctr">
              <a:lnSpc>
                <a:spcPct val="100000"/>
              </a:lnSpc>
              <a:spcBef>
                <a:spcPts val="700"/>
              </a:spcBef>
              <a:spcAft>
                <a:spcPts val="0"/>
              </a:spcAft>
              <a:buClr>
                <a:schemeClr val="dk1"/>
              </a:buClr>
              <a:buSzPts val="3200"/>
              <a:buNone/>
              <a:defRPr/>
            </a:lvl1pPr>
            <a:lvl2pPr lvl="1" algn="ctr">
              <a:lnSpc>
                <a:spcPct val="100000"/>
              </a:lnSpc>
              <a:spcBef>
                <a:spcPts val="600"/>
              </a:spcBef>
              <a:spcAft>
                <a:spcPts val="0"/>
              </a:spcAft>
              <a:buClr>
                <a:schemeClr val="dk1"/>
              </a:buClr>
              <a:buSzPts val="2800"/>
              <a:buNone/>
              <a:defRPr/>
            </a:lvl2pPr>
            <a:lvl3pPr lvl="2" algn="ctr">
              <a:lnSpc>
                <a:spcPct val="100000"/>
              </a:lnSpc>
              <a:spcBef>
                <a:spcPts val="600"/>
              </a:spcBef>
              <a:spcAft>
                <a:spcPts val="0"/>
              </a:spcAft>
              <a:buClr>
                <a:schemeClr val="dk1"/>
              </a:buClr>
              <a:buSzPts val="2400"/>
              <a:buNone/>
              <a:defRPr/>
            </a:lvl3pPr>
            <a:lvl4pPr lvl="3" algn="ctr">
              <a:lnSpc>
                <a:spcPct val="100000"/>
              </a:lnSpc>
              <a:spcBef>
                <a:spcPts val="500"/>
              </a:spcBef>
              <a:spcAft>
                <a:spcPts val="0"/>
              </a:spcAft>
              <a:buClr>
                <a:schemeClr val="dk1"/>
              </a:buClr>
              <a:buSzPts val="2000"/>
              <a:buNone/>
              <a:defRPr/>
            </a:lvl4pPr>
            <a:lvl5pPr lvl="4" algn="ctr">
              <a:lnSpc>
                <a:spcPct val="100000"/>
              </a:lnSpc>
              <a:spcBef>
                <a:spcPts val="500"/>
              </a:spcBef>
              <a:spcAft>
                <a:spcPts val="0"/>
              </a:spcAft>
              <a:buClr>
                <a:schemeClr val="dk1"/>
              </a:buClr>
              <a:buSzPts val="2000"/>
              <a:buNone/>
              <a:defRPr/>
            </a:lvl5pPr>
            <a:lvl6pPr lvl="5" algn="ctr">
              <a:lnSpc>
                <a:spcPct val="100000"/>
              </a:lnSpc>
              <a:spcBef>
                <a:spcPts val="500"/>
              </a:spcBef>
              <a:spcAft>
                <a:spcPts val="0"/>
              </a:spcAft>
              <a:buClr>
                <a:schemeClr val="dk1"/>
              </a:buClr>
              <a:buSzPts val="2000"/>
              <a:buNone/>
              <a:defRPr/>
            </a:lvl6pPr>
            <a:lvl7pPr lvl="6" algn="ctr">
              <a:lnSpc>
                <a:spcPct val="100000"/>
              </a:lnSpc>
              <a:spcBef>
                <a:spcPts val="500"/>
              </a:spcBef>
              <a:spcAft>
                <a:spcPts val="0"/>
              </a:spcAft>
              <a:buClr>
                <a:schemeClr val="dk1"/>
              </a:buClr>
              <a:buSzPts val="2000"/>
              <a:buNone/>
              <a:defRPr/>
            </a:lvl7pPr>
            <a:lvl8pPr lvl="7" algn="ctr">
              <a:lnSpc>
                <a:spcPct val="100000"/>
              </a:lnSpc>
              <a:spcBef>
                <a:spcPts val="500"/>
              </a:spcBef>
              <a:spcAft>
                <a:spcPts val="0"/>
              </a:spcAft>
              <a:buClr>
                <a:schemeClr val="dk1"/>
              </a:buClr>
              <a:buSzPts val="2000"/>
              <a:buNone/>
              <a:defRPr/>
            </a:lvl8pPr>
            <a:lvl9pPr lvl="8" algn="ctr">
              <a:lnSpc>
                <a:spcPct val="100000"/>
              </a:lnSpc>
              <a:spcBef>
                <a:spcPts val="500"/>
              </a:spcBef>
              <a:spcAft>
                <a:spcPts val="0"/>
              </a:spcAft>
              <a:buClr>
                <a:schemeClr val="dk1"/>
              </a:buClr>
              <a:buSzPts val="2000"/>
              <a:buNone/>
              <a:defRPr/>
            </a:lvl9pPr>
          </a:lstStyle>
          <a:p>
            <a:endParaRPr/>
          </a:p>
        </p:txBody>
      </p:sp>
      <p:sp>
        <p:nvSpPr>
          <p:cNvPr id="338" name="Google Shape;338;p118"/>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59"/>
        <p:cNvGrpSpPr/>
        <p:nvPr/>
      </p:nvGrpSpPr>
      <p:grpSpPr>
        <a:xfrm>
          <a:off x="0" y="0"/>
          <a:ext cx="0" cy="0"/>
          <a:chOff x="0" y="0"/>
          <a:chExt cx="0" cy="0"/>
        </a:xfrm>
      </p:grpSpPr>
      <p:sp>
        <p:nvSpPr>
          <p:cNvPr id="60" name="Google Shape;60;p73"/>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61"/>
        <p:cNvGrpSpPr/>
        <p:nvPr/>
      </p:nvGrpSpPr>
      <p:grpSpPr>
        <a:xfrm>
          <a:off x="0" y="0"/>
          <a:ext cx="0" cy="0"/>
          <a:chOff x="0" y="0"/>
          <a:chExt cx="0" cy="0"/>
        </a:xfrm>
      </p:grpSpPr>
      <p:sp>
        <p:nvSpPr>
          <p:cNvPr id="62" name="Google Shape;62;p74"/>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3" name="Google Shape;63;p74"/>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64"/>
        <p:cNvGrpSpPr/>
        <p:nvPr/>
      </p:nvGrpSpPr>
      <p:grpSpPr>
        <a:xfrm>
          <a:off x="0" y="0"/>
          <a:ext cx="0" cy="0"/>
          <a:chOff x="0" y="0"/>
          <a:chExt cx="0" cy="0"/>
        </a:xfrm>
      </p:grpSpPr>
      <p:sp>
        <p:nvSpPr>
          <p:cNvPr id="65" name="Google Shape;65;p75"/>
          <p:cNvSpPr txBox="1">
            <a:spLocks noGrp="1"/>
          </p:cNvSpPr>
          <p:nvPr>
            <p:ph type="title"/>
          </p:nvPr>
        </p:nvSpPr>
        <p:spPr>
          <a:xfrm>
            <a:off x="457200" y="274638"/>
            <a:ext cx="8229600" cy="1143000"/>
          </a:xfrm>
          <a:prstGeom prst="rect">
            <a:avLst/>
          </a:prstGeom>
          <a:noFill/>
          <a:ln>
            <a:noFill/>
          </a:ln>
        </p:spPr>
        <p:txBody>
          <a:bodyPr spcFirstLastPara="1" wrap="square" lIns="50800" tIns="50800" rIns="91425" bIns="508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6" name="Google Shape;66;p75"/>
          <p:cNvSpPr txBox="1">
            <a:spLocks noGrp="1"/>
          </p:cNvSpPr>
          <p:nvPr>
            <p:ph type="body" idx="1"/>
          </p:nvPr>
        </p:nvSpPr>
        <p:spPr>
          <a:xfrm>
            <a:off x="457200" y="1535113"/>
            <a:ext cx="4040188" cy="639762"/>
          </a:xfrm>
          <a:prstGeom prst="rect">
            <a:avLst/>
          </a:prstGeom>
          <a:noFill/>
          <a:ln>
            <a:noFill/>
          </a:ln>
        </p:spPr>
        <p:txBody>
          <a:bodyPr spcFirstLastPara="1" wrap="square" lIns="50800" tIns="50800" rIns="91425" bIns="50800" anchor="b" anchorCtr="0">
            <a:noAutofit/>
          </a:bodyPr>
          <a:lstStyle>
            <a:lvl1pPr marL="457200" lvl="0" indent="-228600" algn="l">
              <a:lnSpc>
                <a:spcPct val="100000"/>
              </a:lnSpc>
              <a:spcBef>
                <a:spcPts val="700"/>
              </a:spcBef>
              <a:spcAft>
                <a:spcPts val="0"/>
              </a:spcAft>
              <a:buClr>
                <a:schemeClr val="dk1"/>
              </a:buClr>
              <a:buSzPts val="2400"/>
              <a:buNone/>
              <a:defRPr sz="2400" b="1"/>
            </a:lvl1pPr>
            <a:lvl2pPr marL="914400" lvl="1" indent="-228600" algn="l">
              <a:lnSpc>
                <a:spcPct val="100000"/>
              </a:lnSpc>
              <a:spcBef>
                <a:spcPts val="600"/>
              </a:spcBef>
              <a:spcAft>
                <a:spcPts val="0"/>
              </a:spcAft>
              <a:buClr>
                <a:schemeClr val="dk1"/>
              </a:buClr>
              <a:buSzPts val="2000"/>
              <a:buNone/>
              <a:defRPr sz="2000" b="1"/>
            </a:lvl2pPr>
            <a:lvl3pPr marL="1371600" lvl="2" indent="-228600" algn="l">
              <a:lnSpc>
                <a:spcPct val="100000"/>
              </a:lnSpc>
              <a:spcBef>
                <a:spcPts val="6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100000"/>
              </a:lnSpc>
              <a:spcBef>
                <a:spcPts val="500"/>
              </a:spcBef>
              <a:spcAft>
                <a:spcPts val="0"/>
              </a:spcAft>
              <a:buClr>
                <a:schemeClr val="dk1"/>
              </a:buClr>
              <a:buSzPts val="1600"/>
              <a:buNone/>
              <a:defRPr sz="1600" b="1"/>
            </a:lvl6pPr>
            <a:lvl7pPr marL="3200400" lvl="6" indent="-228600" algn="l">
              <a:lnSpc>
                <a:spcPct val="100000"/>
              </a:lnSpc>
              <a:spcBef>
                <a:spcPts val="500"/>
              </a:spcBef>
              <a:spcAft>
                <a:spcPts val="0"/>
              </a:spcAft>
              <a:buClr>
                <a:schemeClr val="dk1"/>
              </a:buClr>
              <a:buSzPts val="1600"/>
              <a:buNone/>
              <a:defRPr sz="1600" b="1"/>
            </a:lvl7pPr>
            <a:lvl8pPr marL="3657600" lvl="7" indent="-228600" algn="l">
              <a:lnSpc>
                <a:spcPct val="100000"/>
              </a:lnSpc>
              <a:spcBef>
                <a:spcPts val="500"/>
              </a:spcBef>
              <a:spcAft>
                <a:spcPts val="0"/>
              </a:spcAft>
              <a:buClr>
                <a:schemeClr val="dk1"/>
              </a:buClr>
              <a:buSzPts val="1600"/>
              <a:buNone/>
              <a:defRPr sz="1600" b="1"/>
            </a:lvl8pPr>
            <a:lvl9pPr marL="4114800" lvl="8" indent="-228600" algn="l">
              <a:lnSpc>
                <a:spcPct val="100000"/>
              </a:lnSpc>
              <a:spcBef>
                <a:spcPts val="500"/>
              </a:spcBef>
              <a:spcAft>
                <a:spcPts val="0"/>
              </a:spcAft>
              <a:buClr>
                <a:schemeClr val="dk1"/>
              </a:buClr>
              <a:buSzPts val="1600"/>
              <a:buNone/>
              <a:defRPr sz="1600" b="1"/>
            </a:lvl9pPr>
          </a:lstStyle>
          <a:p>
            <a:endParaRPr/>
          </a:p>
        </p:txBody>
      </p:sp>
      <p:sp>
        <p:nvSpPr>
          <p:cNvPr id="67" name="Google Shape;67;p75"/>
          <p:cNvSpPr txBox="1">
            <a:spLocks noGrp="1"/>
          </p:cNvSpPr>
          <p:nvPr>
            <p:ph type="body" idx="2"/>
          </p:nvPr>
        </p:nvSpPr>
        <p:spPr>
          <a:xfrm>
            <a:off x="457200" y="2174875"/>
            <a:ext cx="4040188" cy="3951288"/>
          </a:xfrm>
          <a:prstGeom prst="rect">
            <a:avLst/>
          </a:prstGeom>
          <a:noFill/>
          <a:ln>
            <a:noFill/>
          </a:ln>
        </p:spPr>
        <p:txBody>
          <a:bodyPr spcFirstLastPara="1" wrap="square" lIns="50800" tIns="50800" rIns="91425" bIns="50800" anchor="t" anchorCtr="0">
            <a:noAutofit/>
          </a:bodyPr>
          <a:lstStyle>
            <a:lvl1pPr marL="457200" lvl="0" indent="-381000" algn="l">
              <a:lnSpc>
                <a:spcPct val="100000"/>
              </a:lnSpc>
              <a:spcBef>
                <a:spcPts val="700"/>
              </a:spcBef>
              <a:spcAft>
                <a:spcPts val="0"/>
              </a:spcAft>
              <a:buClr>
                <a:schemeClr val="dk1"/>
              </a:buClr>
              <a:buSzPts val="2400"/>
              <a:buChar char="•"/>
              <a:defRPr sz="2400"/>
            </a:lvl1pPr>
            <a:lvl2pPr marL="914400" lvl="1" indent="-355600" algn="l">
              <a:lnSpc>
                <a:spcPct val="100000"/>
              </a:lnSpc>
              <a:spcBef>
                <a:spcPts val="600"/>
              </a:spcBef>
              <a:spcAft>
                <a:spcPts val="0"/>
              </a:spcAft>
              <a:buClr>
                <a:schemeClr val="dk1"/>
              </a:buClr>
              <a:buSzPts val="2000"/>
              <a:buChar char="–"/>
              <a:defRPr sz="2000"/>
            </a:lvl2pPr>
            <a:lvl3pPr marL="1371600" lvl="2" indent="-342900" algn="l">
              <a:lnSpc>
                <a:spcPct val="100000"/>
              </a:lnSpc>
              <a:spcBef>
                <a:spcPts val="600"/>
              </a:spcBef>
              <a:spcAft>
                <a:spcPts val="0"/>
              </a:spcAft>
              <a:buClr>
                <a:schemeClr val="dk1"/>
              </a:buClr>
              <a:buSzPts val="1800"/>
              <a:buChar char="•"/>
              <a:defRPr sz="1800"/>
            </a:lvl3pPr>
            <a:lvl4pPr marL="1828800" lvl="3" indent="-330200" algn="l">
              <a:lnSpc>
                <a:spcPct val="100000"/>
              </a:lnSpc>
              <a:spcBef>
                <a:spcPts val="500"/>
              </a:spcBef>
              <a:spcAft>
                <a:spcPts val="0"/>
              </a:spcAft>
              <a:buClr>
                <a:schemeClr val="dk1"/>
              </a:buClr>
              <a:buSzPts val="1600"/>
              <a:buChar char="–"/>
              <a:defRPr sz="1600"/>
            </a:lvl4pPr>
            <a:lvl5pPr marL="2286000" lvl="4" indent="-330200" algn="l">
              <a:lnSpc>
                <a:spcPct val="100000"/>
              </a:lnSpc>
              <a:spcBef>
                <a:spcPts val="500"/>
              </a:spcBef>
              <a:spcAft>
                <a:spcPts val="0"/>
              </a:spcAft>
              <a:buClr>
                <a:schemeClr val="dk1"/>
              </a:buClr>
              <a:buSzPts val="1600"/>
              <a:buChar char="»"/>
              <a:defRPr sz="1600"/>
            </a:lvl5pPr>
            <a:lvl6pPr marL="2743200" lvl="5" indent="-330200" algn="l">
              <a:lnSpc>
                <a:spcPct val="100000"/>
              </a:lnSpc>
              <a:spcBef>
                <a:spcPts val="500"/>
              </a:spcBef>
              <a:spcAft>
                <a:spcPts val="0"/>
              </a:spcAft>
              <a:buClr>
                <a:schemeClr val="dk1"/>
              </a:buClr>
              <a:buSzPts val="1600"/>
              <a:buChar char="»"/>
              <a:defRPr sz="1600"/>
            </a:lvl6pPr>
            <a:lvl7pPr marL="3200400" lvl="6" indent="-330200" algn="l">
              <a:lnSpc>
                <a:spcPct val="100000"/>
              </a:lnSpc>
              <a:spcBef>
                <a:spcPts val="500"/>
              </a:spcBef>
              <a:spcAft>
                <a:spcPts val="0"/>
              </a:spcAft>
              <a:buClr>
                <a:schemeClr val="dk1"/>
              </a:buClr>
              <a:buSzPts val="1600"/>
              <a:buChar char="»"/>
              <a:defRPr sz="1600"/>
            </a:lvl7pPr>
            <a:lvl8pPr marL="3657600" lvl="7" indent="-330200" algn="l">
              <a:lnSpc>
                <a:spcPct val="100000"/>
              </a:lnSpc>
              <a:spcBef>
                <a:spcPts val="500"/>
              </a:spcBef>
              <a:spcAft>
                <a:spcPts val="0"/>
              </a:spcAft>
              <a:buClr>
                <a:schemeClr val="dk1"/>
              </a:buClr>
              <a:buSzPts val="1600"/>
              <a:buChar char="»"/>
              <a:defRPr sz="1600"/>
            </a:lvl8pPr>
            <a:lvl9pPr marL="4114800" lvl="8" indent="-330200" algn="l">
              <a:lnSpc>
                <a:spcPct val="100000"/>
              </a:lnSpc>
              <a:spcBef>
                <a:spcPts val="500"/>
              </a:spcBef>
              <a:spcAft>
                <a:spcPts val="0"/>
              </a:spcAft>
              <a:buClr>
                <a:schemeClr val="dk1"/>
              </a:buClr>
              <a:buSzPts val="1600"/>
              <a:buChar char="»"/>
              <a:defRPr sz="1600"/>
            </a:lvl9pPr>
          </a:lstStyle>
          <a:p>
            <a:endParaRPr/>
          </a:p>
        </p:txBody>
      </p:sp>
      <p:sp>
        <p:nvSpPr>
          <p:cNvPr id="68" name="Google Shape;68;p75"/>
          <p:cNvSpPr txBox="1">
            <a:spLocks noGrp="1"/>
          </p:cNvSpPr>
          <p:nvPr>
            <p:ph type="body" idx="3"/>
          </p:nvPr>
        </p:nvSpPr>
        <p:spPr>
          <a:xfrm>
            <a:off x="4645025" y="1535113"/>
            <a:ext cx="4041775" cy="639762"/>
          </a:xfrm>
          <a:prstGeom prst="rect">
            <a:avLst/>
          </a:prstGeom>
          <a:noFill/>
          <a:ln>
            <a:noFill/>
          </a:ln>
        </p:spPr>
        <p:txBody>
          <a:bodyPr spcFirstLastPara="1" wrap="square" lIns="50800" tIns="50800" rIns="91425" bIns="50800" anchor="b" anchorCtr="0">
            <a:noAutofit/>
          </a:bodyPr>
          <a:lstStyle>
            <a:lvl1pPr marL="457200" lvl="0" indent="-228600" algn="l">
              <a:lnSpc>
                <a:spcPct val="100000"/>
              </a:lnSpc>
              <a:spcBef>
                <a:spcPts val="700"/>
              </a:spcBef>
              <a:spcAft>
                <a:spcPts val="0"/>
              </a:spcAft>
              <a:buClr>
                <a:schemeClr val="dk1"/>
              </a:buClr>
              <a:buSzPts val="2400"/>
              <a:buNone/>
              <a:defRPr sz="2400" b="1"/>
            </a:lvl1pPr>
            <a:lvl2pPr marL="914400" lvl="1" indent="-228600" algn="l">
              <a:lnSpc>
                <a:spcPct val="100000"/>
              </a:lnSpc>
              <a:spcBef>
                <a:spcPts val="600"/>
              </a:spcBef>
              <a:spcAft>
                <a:spcPts val="0"/>
              </a:spcAft>
              <a:buClr>
                <a:schemeClr val="dk1"/>
              </a:buClr>
              <a:buSzPts val="2000"/>
              <a:buNone/>
              <a:defRPr sz="2000" b="1"/>
            </a:lvl2pPr>
            <a:lvl3pPr marL="1371600" lvl="2" indent="-228600" algn="l">
              <a:lnSpc>
                <a:spcPct val="100000"/>
              </a:lnSpc>
              <a:spcBef>
                <a:spcPts val="6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100000"/>
              </a:lnSpc>
              <a:spcBef>
                <a:spcPts val="500"/>
              </a:spcBef>
              <a:spcAft>
                <a:spcPts val="0"/>
              </a:spcAft>
              <a:buClr>
                <a:schemeClr val="dk1"/>
              </a:buClr>
              <a:buSzPts val="1600"/>
              <a:buNone/>
              <a:defRPr sz="1600" b="1"/>
            </a:lvl6pPr>
            <a:lvl7pPr marL="3200400" lvl="6" indent="-228600" algn="l">
              <a:lnSpc>
                <a:spcPct val="100000"/>
              </a:lnSpc>
              <a:spcBef>
                <a:spcPts val="500"/>
              </a:spcBef>
              <a:spcAft>
                <a:spcPts val="0"/>
              </a:spcAft>
              <a:buClr>
                <a:schemeClr val="dk1"/>
              </a:buClr>
              <a:buSzPts val="1600"/>
              <a:buNone/>
              <a:defRPr sz="1600" b="1"/>
            </a:lvl7pPr>
            <a:lvl8pPr marL="3657600" lvl="7" indent="-228600" algn="l">
              <a:lnSpc>
                <a:spcPct val="100000"/>
              </a:lnSpc>
              <a:spcBef>
                <a:spcPts val="500"/>
              </a:spcBef>
              <a:spcAft>
                <a:spcPts val="0"/>
              </a:spcAft>
              <a:buClr>
                <a:schemeClr val="dk1"/>
              </a:buClr>
              <a:buSzPts val="1600"/>
              <a:buNone/>
              <a:defRPr sz="1600" b="1"/>
            </a:lvl8pPr>
            <a:lvl9pPr marL="4114800" lvl="8" indent="-228600" algn="l">
              <a:lnSpc>
                <a:spcPct val="100000"/>
              </a:lnSpc>
              <a:spcBef>
                <a:spcPts val="500"/>
              </a:spcBef>
              <a:spcAft>
                <a:spcPts val="0"/>
              </a:spcAft>
              <a:buClr>
                <a:schemeClr val="dk1"/>
              </a:buClr>
              <a:buSzPts val="1600"/>
              <a:buNone/>
              <a:defRPr sz="1600" b="1"/>
            </a:lvl9pPr>
          </a:lstStyle>
          <a:p>
            <a:endParaRPr/>
          </a:p>
        </p:txBody>
      </p:sp>
      <p:sp>
        <p:nvSpPr>
          <p:cNvPr id="69" name="Google Shape;69;p75"/>
          <p:cNvSpPr txBox="1">
            <a:spLocks noGrp="1"/>
          </p:cNvSpPr>
          <p:nvPr>
            <p:ph type="body" idx="4"/>
          </p:nvPr>
        </p:nvSpPr>
        <p:spPr>
          <a:xfrm>
            <a:off x="4645025" y="2174875"/>
            <a:ext cx="4041775" cy="3951288"/>
          </a:xfrm>
          <a:prstGeom prst="rect">
            <a:avLst/>
          </a:prstGeom>
          <a:noFill/>
          <a:ln>
            <a:noFill/>
          </a:ln>
        </p:spPr>
        <p:txBody>
          <a:bodyPr spcFirstLastPara="1" wrap="square" lIns="50800" tIns="50800" rIns="91425" bIns="50800" anchor="t" anchorCtr="0">
            <a:noAutofit/>
          </a:bodyPr>
          <a:lstStyle>
            <a:lvl1pPr marL="457200" lvl="0" indent="-381000" algn="l">
              <a:lnSpc>
                <a:spcPct val="100000"/>
              </a:lnSpc>
              <a:spcBef>
                <a:spcPts val="700"/>
              </a:spcBef>
              <a:spcAft>
                <a:spcPts val="0"/>
              </a:spcAft>
              <a:buClr>
                <a:schemeClr val="dk1"/>
              </a:buClr>
              <a:buSzPts val="2400"/>
              <a:buChar char="•"/>
              <a:defRPr sz="2400"/>
            </a:lvl1pPr>
            <a:lvl2pPr marL="914400" lvl="1" indent="-355600" algn="l">
              <a:lnSpc>
                <a:spcPct val="100000"/>
              </a:lnSpc>
              <a:spcBef>
                <a:spcPts val="600"/>
              </a:spcBef>
              <a:spcAft>
                <a:spcPts val="0"/>
              </a:spcAft>
              <a:buClr>
                <a:schemeClr val="dk1"/>
              </a:buClr>
              <a:buSzPts val="2000"/>
              <a:buChar char="–"/>
              <a:defRPr sz="2000"/>
            </a:lvl2pPr>
            <a:lvl3pPr marL="1371600" lvl="2" indent="-342900" algn="l">
              <a:lnSpc>
                <a:spcPct val="100000"/>
              </a:lnSpc>
              <a:spcBef>
                <a:spcPts val="600"/>
              </a:spcBef>
              <a:spcAft>
                <a:spcPts val="0"/>
              </a:spcAft>
              <a:buClr>
                <a:schemeClr val="dk1"/>
              </a:buClr>
              <a:buSzPts val="1800"/>
              <a:buChar char="•"/>
              <a:defRPr sz="1800"/>
            </a:lvl3pPr>
            <a:lvl4pPr marL="1828800" lvl="3" indent="-330200" algn="l">
              <a:lnSpc>
                <a:spcPct val="100000"/>
              </a:lnSpc>
              <a:spcBef>
                <a:spcPts val="500"/>
              </a:spcBef>
              <a:spcAft>
                <a:spcPts val="0"/>
              </a:spcAft>
              <a:buClr>
                <a:schemeClr val="dk1"/>
              </a:buClr>
              <a:buSzPts val="1600"/>
              <a:buChar char="–"/>
              <a:defRPr sz="1600"/>
            </a:lvl4pPr>
            <a:lvl5pPr marL="2286000" lvl="4" indent="-330200" algn="l">
              <a:lnSpc>
                <a:spcPct val="100000"/>
              </a:lnSpc>
              <a:spcBef>
                <a:spcPts val="500"/>
              </a:spcBef>
              <a:spcAft>
                <a:spcPts val="0"/>
              </a:spcAft>
              <a:buClr>
                <a:schemeClr val="dk1"/>
              </a:buClr>
              <a:buSzPts val="1600"/>
              <a:buChar char="»"/>
              <a:defRPr sz="1600"/>
            </a:lvl5pPr>
            <a:lvl6pPr marL="2743200" lvl="5" indent="-330200" algn="l">
              <a:lnSpc>
                <a:spcPct val="100000"/>
              </a:lnSpc>
              <a:spcBef>
                <a:spcPts val="500"/>
              </a:spcBef>
              <a:spcAft>
                <a:spcPts val="0"/>
              </a:spcAft>
              <a:buClr>
                <a:schemeClr val="dk1"/>
              </a:buClr>
              <a:buSzPts val="1600"/>
              <a:buChar char="»"/>
              <a:defRPr sz="1600"/>
            </a:lvl6pPr>
            <a:lvl7pPr marL="3200400" lvl="6" indent="-330200" algn="l">
              <a:lnSpc>
                <a:spcPct val="100000"/>
              </a:lnSpc>
              <a:spcBef>
                <a:spcPts val="500"/>
              </a:spcBef>
              <a:spcAft>
                <a:spcPts val="0"/>
              </a:spcAft>
              <a:buClr>
                <a:schemeClr val="dk1"/>
              </a:buClr>
              <a:buSzPts val="1600"/>
              <a:buChar char="»"/>
              <a:defRPr sz="1600"/>
            </a:lvl7pPr>
            <a:lvl8pPr marL="3657600" lvl="7" indent="-330200" algn="l">
              <a:lnSpc>
                <a:spcPct val="100000"/>
              </a:lnSpc>
              <a:spcBef>
                <a:spcPts val="500"/>
              </a:spcBef>
              <a:spcAft>
                <a:spcPts val="0"/>
              </a:spcAft>
              <a:buClr>
                <a:schemeClr val="dk1"/>
              </a:buClr>
              <a:buSzPts val="1600"/>
              <a:buChar char="»"/>
              <a:defRPr sz="1600"/>
            </a:lvl8pPr>
            <a:lvl9pPr marL="4114800" lvl="8" indent="-330200" algn="l">
              <a:lnSpc>
                <a:spcPct val="100000"/>
              </a:lnSpc>
              <a:spcBef>
                <a:spcPts val="500"/>
              </a:spcBef>
              <a:spcAft>
                <a:spcPts val="0"/>
              </a:spcAft>
              <a:buClr>
                <a:schemeClr val="dk1"/>
              </a:buClr>
              <a:buSzPts val="1600"/>
              <a:buChar char="»"/>
              <a:defRPr sz="1600"/>
            </a:lvl9pPr>
          </a:lstStyle>
          <a:p>
            <a:endParaRPr/>
          </a:p>
        </p:txBody>
      </p:sp>
      <p:sp>
        <p:nvSpPr>
          <p:cNvPr id="70" name="Google Shape;70;p75"/>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
        <p:cNvGrpSpPr/>
        <p:nvPr/>
      </p:nvGrpSpPr>
      <p:grpSpPr>
        <a:xfrm>
          <a:off x="0" y="0"/>
          <a:ext cx="0" cy="0"/>
          <a:chOff x="0" y="0"/>
          <a:chExt cx="0" cy="0"/>
        </a:xfrm>
      </p:grpSpPr>
      <p:grpSp>
        <p:nvGrpSpPr>
          <p:cNvPr id="10" name="Google Shape;10;p27"/>
          <p:cNvGrpSpPr/>
          <p:nvPr/>
        </p:nvGrpSpPr>
        <p:grpSpPr>
          <a:xfrm>
            <a:off x="6670675" y="3894137"/>
            <a:ext cx="2470150" cy="2659062"/>
            <a:chOff x="6687077" y="3259666"/>
            <a:chExt cx="2981857" cy="3208867"/>
          </a:xfrm>
        </p:grpSpPr>
        <p:cxnSp>
          <p:nvCxnSpPr>
            <p:cNvPr id="11" name="Google Shape;11;p27"/>
            <p:cNvCxnSpPr/>
            <p:nvPr/>
          </p:nvCxnSpPr>
          <p:spPr>
            <a:xfrm flipH="1">
              <a:off x="8756746" y="3259666"/>
              <a:ext cx="912188" cy="911893"/>
            </a:xfrm>
            <a:prstGeom prst="straightConnector1">
              <a:avLst/>
            </a:prstGeom>
            <a:noFill/>
            <a:ln w="9525" cap="rnd" cmpd="sng">
              <a:solidFill>
                <a:schemeClr val="lt1"/>
              </a:solidFill>
              <a:prstDash val="solid"/>
              <a:miter lim="800000"/>
              <a:headEnd type="none" w="sm" len="sm"/>
              <a:tailEnd type="none" w="sm" len="sm"/>
            </a:ln>
          </p:spPr>
        </p:cxnSp>
        <p:cxnSp>
          <p:nvCxnSpPr>
            <p:cNvPr id="12" name="Google Shape;12;p27"/>
            <p:cNvCxnSpPr/>
            <p:nvPr/>
          </p:nvCxnSpPr>
          <p:spPr>
            <a:xfrm flipH="1">
              <a:off x="6687077" y="3485724"/>
              <a:ext cx="2981857" cy="2982809"/>
            </a:xfrm>
            <a:prstGeom prst="straightConnector1">
              <a:avLst/>
            </a:prstGeom>
            <a:noFill/>
            <a:ln w="9525" cap="rnd" cmpd="sng">
              <a:solidFill>
                <a:schemeClr val="lt1"/>
              </a:solidFill>
              <a:prstDash val="solid"/>
              <a:miter lim="800000"/>
              <a:headEnd type="none" w="sm" len="sm"/>
              <a:tailEnd type="none" w="sm" len="sm"/>
            </a:ln>
          </p:spPr>
        </p:cxnSp>
        <p:cxnSp>
          <p:nvCxnSpPr>
            <p:cNvPr id="13" name="Google Shape;13;p27"/>
            <p:cNvCxnSpPr/>
            <p:nvPr/>
          </p:nvCxnSpPr>
          <p:spPr>
            <a:xfrm flipH="1">
              <a:off x="7771737" y="3581511"/>
              <a:ext cx="1897197" cy="1896584"/>
            </a:xfrm>
            <a:prstGeom prst="straightConnector1">
              <a:avLst/>
            </a:prstGeom>
            <a:noFill/>
            <a:ln w="9525" cap="rnd" cmpd="sng">
              <a:solidFill>
                <a:schemeClr val="lt1"/>
              </a:solidFill>
              <a:prstDash val="solid"/>
              <a:miter lim="800000"/>
              <a:headEnd type="none" w="sm" len="sm"/>
              <a:tailEnd type="none" w="sm" len="sm"/>
            </a:ln>
          </p:spPr>
        </p:cxnSp>
        <p:cxnSp>
          <p:nvCxnSpPr>
            <p:cNvPr id="14" name="Google Shape;14;p27"/>
            <p:cNvCxnSpPr/>
            <p:nvPr/>
          </p:nvCxnSpPr>
          <p:spPr>
            <a:xfrm flipH="1">
              <a:off x="7923130" y="3433998"/>
              <a:ext cx="1740055" cy="1739494"/>
            </a:xfrm>
            <a:prstGeom prst="straightConnector1">
              <a:avLst/>
            </a:prstGeom>
            <a:noFill/>
            <a:ln w="28575" cap="rnd" cmpd="sng">
              <a:solidFill>
                <a:schemeClr val="lt1"/>
              </a:solidFill>
              <a:prstDash val="solid"/>
              <a:miter lim="800000"/>
              <a:headEnd type="none" w="sm" len="sm"/>
              <a:tailEnd type="none" w="sm" len="sm"/>
            </a:ln>
          </p:spPr>
        </p:cxnSp>
        <p:cxnSp>
          <p:nvCxnSpPr>
            <p:cNvPr id="15" name="Google Shape;15;p27"/>
            <p:cNvCxnSpPr/>
            <p:nvPr/>
          </p:nvCxnSpPr>
          <p:spPr>
            <a:xfrm flipH="1">
              <a:off x="8398388" y="3985732"/>
              <a:ext cx="1264798" cy="1264390"/>
            </a:xfrm>
            <a:prstGeom prst="straightConnector1">
              <a:avLst/>
            </a:prstGeom>
            <a:noFill/>
            <a:ln w="28575" cap="rnd" cmpd="sng">
              <a:solidFill>
                <a:schemeClr val="lt1"/>
              </a:solidFill>
              <a:prstDash val="solid"/>
              <a:miter lim="800000"/>
              <a:headEnd type="none" w="sm" len="sm"/>
              <a:tailEnd type="none" w="sm" len="sm"/>
            </a:ln>
          </p:spPr>
        </p:cxnSp>
      </p:grpSp>
      <p:grpSp>
        <p:nvGrpSpPr>
          <p:cNvPr id="16" name="Google Shape;16;p27"/>
          <p:cNvGrpSpPr/>
          <p:nvPr/>
        </p:nvGrpSpPr>
        <p:grpSpPr>
          <a:xfrm>
            <a:off x="4335462" y="1169987"/>
            <a:ext cx="4814887" cy="4994275"/>
            <a:chOff x="4334933" y="1169931"/>
            <a:chExt cx="4814835" cy="4993802"/>
          </a:xfrm>
        </p:grpSpPr>
        <p:cxnSp>
          <p:nvCxnSpPr>
            <p:cNvPr id="17" name="Google Shape;17;p27"/>
            <p:cNvCxnSpPr/>
            <p:nvPr/>
          </p:nvCxnSpPr>
          <p:spPr>
            <a:xfrm flipH="1">
              <a:off x="6009727" y="1169931"/>
              <a:ext cx="3133691" cy="3135015"/>
            </a:xfrm>
            <a:prstGeom prst="straightConnector1">
              <a:avLst/>
            </a:prstGeom>
            <a:noFill/>
            <a:ln w="12700" cap="rnd" cmpd="sng">
              <a:solidFill>
                <a:schemeClr val="lt1"/>
              </a:solidFill>
              <a:prstDash val="solid"/>
              <a:miter lim="800000"/>
              <a:headEnd type="none" w="sm" len="sm"/>
              <a:tailEnd type="none" w="sm" len="sm"/>
            </a:ln>
          </p:spPr>
        </p:cxnSp>
        <p:cxnSp>
          <p:nvCxnSpPr>
            <p:cNvPr id="18" name="Google Shape;18;p27"/>
            <p:cNvCxnSpPr/>
            <p:nvPr/>
          </p:nvCxnSpPr>
          <p:spPr>
            <a:xfrm flipH="1">
              <a:off x="4334933" y="1349301"/>
              <a:ext cx="4814835" cy="4814432"/>
            </a:xfrm>
            <a:prstGeom prst="straightConnector1">
              <a:avLst/>
            </a:prstGeom>
            <a:noFill/>
            <a:ln w="12700" cap="rnd" cmpd="sng">
              <a:solidFill>
                <a:schemeClr val="lt1"/>
              </a:solidFill>
              <a:prstDash val="solid"/>
              <a:miter lim="800000"/>
              <a:headEnd type="none" w="sm" len="sm"/>
              <a:tailEnd type="none" w="sm" len="sm"/>
            </a:ln>
          </p:spPr>
        </p:cxnSp>
        <p:cxnSp>
          <p:nvCxnSpPr>
            <p:cNvPr id="19" name="Google Shape;19;p27"/>
            <p:cNvCxnSpPr/>
            <p:nvPr/>
          </p:nvCxnSpPr>
          <p:spPr>
            <a:xfrm flipH="1">
              <a:off x="5225510" y="1469940"/>
              <a:ext cx="3911558" cy="3911230"/>
            </a:xfrm>
            <a:prstGeom prst="straightConnector1">
              <a:avLst/>
            </a:prstGeom>
            <a:noFill/>
            <a:ln w="12700" cap="rnd" cmpd="sng">
              <a:solidFill>
                <a:schemeClr val="lt1"/>
              </a:solidFill>
              <a:prstDash val="solid"/>
              <a:miter lim="800000"/>
              <a:headEnd type="none" w="sm" len="sm"/>
              <a:tailEnd type="none" w="sm" len="sm"/>
            </a:ln>
          </p:spPr>
        </p:cxnSp>
        <p:cxnSp>
          <p:nvCxnSpPr>
            <p:cNvPr id="20" name="Google Shape;20;p27"/>
            <p:cNvCxnSpPr/>
            <p:nvPr/>
          </p:nvCxnSpPr>
          <p:spPr>
            <a:xfrm flipH="1">
              <a:off x="5304885" y="1308030"/>
              <a:ext cx="3838534" cy="3839799"/>
            </a:xfrm>
            <a:prstGeom prst="straightConnector1">
              <a:avLst/>
            </a:prstGeom>
            <a:noFill/>
            <a:ln w="31750" cap="rnd" cmpd="sng">
              <a:solidFill>
                <a:schemeClr val="lt1"/>
              </a:solidFill>
              <a:prstDash val="solid"/>
              <a:miter lim="800000"/>
              <a:headEnd type="none" w="sm" len="sm"/>
              <a:tailEnd type="none" w="sm" len="sm"/>
            </a:ln>
          </p:spPr>
        </p:cxnSp>
        <p:cxnSp>
          <p:nvCxnSpPr>
            <p:cNvPr id="21" name="Google Shape;21;p27"/>
            <p:cNvCxnSpPr/>
            <p:nvPr/>
          </p:nvCxnSpPr>
          <p:spPr>
            <a:xfrm flipH="1">
              <a:off x="5706518" y="1769949"/>
              <a:ext cx="3430550" cy="3430262"/>
            </a:xfrm>
            <a:prstGeom prst="straightConnector1">
              <a:avLst/>
            </a:prstGeom>
            <a:noFill/>
            <a:ln w="31750" cap="rnd" cmpd="sng">
              <a:solidFill>
                <a:schemeClr val="lt1"/>
              </a:solidFill>
              <a:prstDash val="solid"/>
              <a:miter lim="800000"/>
              <a:headEnd type="none" w="sm" len="sm"/>
              <a:tailEnd type="none" w="sm" len="sm"/>
            </a:ln>
          </p:spPr>
        </p:cxnSp>
      </p:grpSp>
      <p:sp>
        <p:nvSpPr>
          <p:cNvPr id="22" name="Google Shape;22;p27"/>
          <p:cNvSpPr txBox="1">
            <a:spLocks noGrp="1"/>
          </p:cNvSpPr>
          <p:nvPr>
            <p:ph type="title"/>
          </p:nvPr>
        </p:nvSpPr>
        <p:spPr>
          <a:xfrm>
            <a:off x="533400" y="4495800"/>
            <a:ext cx="6554787" cy="15240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23" name="Google Shape;23;p27"/>
          <p:cNvSpPr txBox="1">
            <a:spLocks noGrp="1"/>
          </p:cNvSpPr>
          <p:nvPr>
            <p:ph type="body" idx="1"/>
          </p:nvPr>
        </p:nvSpPr>
        <p:spPr>
          <a:xfrm>
            <a:off x="533400" y="533400"/>
            <a:ext cx="6554787" cy="3767137"/>
          </a:xfrm>
          <a:prstGeom prst="rect">
            <a:avLst/>
          </a:prstGeom>
          <a:noFill/>
          <a:ln>
            <a:noFill/>
          </a:ln>
        </p:spPr>
        <p:txBody>
          <a:bodyPr spcFirstLastPara="1" wrap="square" lIns="91425" tIns="45700" rIns="91425" bIns="45700" anchor="ctr" anchorCtr="0">
            <a:noAutofit/>
          </a:bodyPr>
          <a:lstStyle>
            <a:lvl1pPr marL="457200" marR="0" lvl="0" indent="-330200" algn="l" rtl="0">
              <a:lnSpc>
                <a:spcPct val="100000"/>
              </a:lnSpc>
              <a:spcBef>
                <a:spcPts val="400"/>
              </a:spcBef>
              <a:spcAft>
                <a:spcPts val="0"/>
              </a:spcAft>
              <a:buClr>
                <a:schemeClr val="lt1"/>
              </a:buClr>
              <a:buSzPts val="1600"/>
              <a:buFont typeface="Noto Sans Symbols"/>
              <a:buChar char="▶"/>
              <a:defRPr sz="2000" b="0" i="0" u="none" strike="noStrike" cap="none">
                <a:solidFill>
                  <a:srgbClr val="0F496F"/>
                </a:solidFill>
                <a:latin typeface="Century Gothic"/>
                <a:ea typeface="Century Gothic"/>
                <a:cs typeface="Century Gothic"/>
                <a:sym typeface="Century Gothic"/>
              </a:defRPr>
            </a:lvl1pPr>
            <a:lvl2pPr marL="914400" marR="0" lvl="1" indent="-320040" algn="l" rtl="0">
              <a:lnSpc>
                <a:spcPct val="100000"/>
              </a:lnSpc>
              <a:spcBef>
                <a:spcPts val="600"/>
              </a:spcBef>
              <a:spcAft>
                <a:spcPts val="0"/>
              </a:spcAft>
              <a:buClr>
                <a:schemeClr val="lt1"/>
              </a:buClr>
              <a:buSzPts val="1440"/>
              <a:buFont typeface="Noto Sans Symbols"/>
              <a:buChar char="▶"/>
              <a:defRPr sz="1800" b="0" i="0" u="none" strike="noStrike" cap="none">
                <a:solidFill>
                  <a:srgbClr val="0F496F"/>
                </a:solidFill>
                <a:latin typeface="Century Gothic"/>
                <a:ea typeface="Century Gothic"/>
                <a:cs typeface="Century Gothic"/>
                <a:sym typeface="Century Gothic"/>
              </a:defRPr>
            </a:lvl2pPr>
            <a:lvl3pPr marL="1371600" marR="0" lvl="2" indent="-309880" algn="l" rtl="0">
              <a:lnSpc>
                <a:spcPct val="100000"/>
              </a:lnSpc>
              <a:spcBef>
                <a:spcPts val="600"/>
              </a:spcBef>
              <a:spcAft>
                <a:spcPts val="0"/>
              </a:spcAft>
              <a:buClr>
                <a:schemeClr val="lt1"/>
              </a:buClr>
              <a:buSzPts val="1280"/>
              <a:buFont typeface="Noto Sans Symbols"/>
              <a:buChar char="▶"/>
              <a:defRPr sz="1600" b="0" i="0" u="none" strike="noStrike" cap="none">
                <a:solidFill>
                  <a:srgbClr val="0F496F"/>
                </a:solidFill>
                <a:latin typeface="Century Gothic"/>
                <a:ea typeface="Century Gothic"/>
                <a:cs typeface="Century Gothic"/>
                <a:sym typeface="Century Gothic"/>
              </a:defRPr>
            </a:lvl3pPr>
            <a:lvl4pPr marL="1828800" marR="0" lvl="3" indent="-299719" algn="l" rtl="0">
              <a:lnSpc>
                <a:spcPct val="100000"/>
              </a:lnSpc>
              <a:spcBef>
                <a:spcPts val="600"/>
              </a:spcBef>
              <a:spcAft>
                <a:spcPts val="0"/>
              </a:spcAft>
              <a:buClr>
                <a:schemeClr val="lt1"/>
              </a:buClr>
              <a:buSzPts val="1120"/>
              <a:buFont typeface="Noto Sans Symbols"/>
              <a:buChar char="▶"/>
              <a:defRPr sz="1400" b="0" i="0" u="none" strike="noStrike" cap="none">
                <a:solidFill>
                  <a:srgbClr val="0F496F"/>
                </a:solidFill>
                <a:latin typeface="Century Gothic"/>
                <a:ea typeface="Century Gothic"/>
                <a:cs typeface="Century Gothic"/>
                <a:sym typeface="Century Gothic"/>
              </a:defRPr>
            </a:lvl4pPr>
            <a:lvl5pPr marL="2286000" marR="0" lvl="4"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96F"/>
                </a:solidFill>
                <a:latin typeface="Century Gothic"/>
                <a:ea typeface="Century Gothic"/>
                <a:cs typeface="Century Gothic"/>
                <a:sym typeface="Century Gothic"/>
              </a:defRPr>
            </a:lvl5pPr>
            <a:lvl6pPr marL="2743200" marR="0" lvl="5"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lnSpc>
                <a:spcPct val="100000"/>
              </a:lnSpc>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lnSpc>
                <a:spcPct val="100000"/>
              </a:lnSpc>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24" name="Google Shape;24;p27"/>
          <p:cNvSpPr txBox="1">
            <a:spLocks noGrp="1"/>
          </p:cNvSpPr>
          <p:nvPr>
            <p:ph type="dt" idx="10"/>
          </p:nvPr>
        </p:nvSpPr>
        <p:spPr>
          <a:xfrm>
            <a:off x="7429500" y="6172200"/>
            <a:ext cx="1201737"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 name="Google Shape;25;p27"/>
          <p:cNvSpPr txBox="1">
            <a:spLocks noGrp="1"/>
          </p:cNvSpPr>
          <p:nvPr>
            <p:ph type="ftr" idx="11"/>
          </p:nvPr>
        </p:nvSpPr>
        <p:spPr>
          <a:xfrm>
            <a:off x="533400" y="6172200"/>
            <a:ext cx="5811837"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6" name="Google Shape;26;p27"/>
          <p:cNvSpPr txBox="1">
            <a:spLocks noGrp="1"/>
          </p:cNvSpPr>
          <p:nvPr>
            <p:ph type="sldNum" idx="12"/>
          </p:nvPr>
        </p:nvSpPr>
        <p:spPr>
          <a:xfrm>
            <a:off x="7773987" y="5578475"/>
            <a:ext cx="857250" cy="6699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A304A"/>
              </a:buClr>
              <a:buSzPts val="2800"/>
              <a:buFont typeface="Century Gothic"/>
              <a:buNone/>
              <a:defRPr sz="2800" b="0" i="0" u="none" strike="noStrike" cap="none">
                <a:solidFill>
                  <a:srgbClr val="0A304A"/>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A304A"/>
              </a:buClr>
              <a:buSzPts val="2800"/>
              <a:buFont typeface="Century Gothic"/>
              <a:buNone/>
              <a:defRPr sz="2800" b="0" i="0" u="none" strike="noStrike" cap="none">
                <a:solidFill>
                  <a:srgbClr val="0A304A"/>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A304A"/>
              </a:buClr>
              <a:buSzPts val="2800"/>
              <a:buFont typeface="Century Gothic"/>
              <a:buNone/>
              <a:defRPr sz="2800" b="0" i="0" u="none" strike="noStrike" cap="none">
                <a:solidFill>
                  <a:srgbClr val="0A304A"/>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A304A"/>
              </a:buClr>
              <a:buSzPts val="2800"/>
              <a:buFont typeface="Century Gothic"/>
              <a:buNone/>
              <a:defRPr sz="2800" b="0" i="0" u="none" strike="noStrike" cap="none">
                <a:solidFill>
                  <a:srgbClr val="0A304A"/>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A304A"/>
              </a:buClr>
              <a:buSzPts val="2800"/>
              <a:buFont typeface="Century Gothic"/>
              <a:buNone/>
              <a:defRPr sz="2800" b="0" i="0" u="none" strike="noStrike" cap="none">
                <a:solidFill>
                  <a:srgbClr val="0A304A"/>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A304A"/>
              </a:buClr>
              <a:buSzPts val="2800"/>
              <a:buFont typeface="Century Gothic"/>
              <a:buNone/>
              <a:defRPr sz="2800" b="0" i="0" u="none" strike="noStrike" cap="none">
                <a:solidFill>
                  <a:srgbClr val="0A304A"/>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A304A"/>
              </a:buClr>
              <a:buSzPts val="2800"/>
              <a:buFont typeface="Century Gothic"/>
              <a:buNone/>
              <a:defRPr sz="2800" b="0" i="0" u="none" strike="noStrike" cap="none">
                <a:solidFill>
                  <a:srgbClr val="0A304A"/>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A304A"/>
              </a:buClr>
              <a:buSzPts val="2800"/>
              <a:buFont typeface="Century Gothic"/>
              <a:buNone/>
              <a:defRPr sz="2800" b="0" i="0" u="none" strike="noStrike" cap="none">
                <a:solidFill>
                  <a:srgbClr val="0A304A"/>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A304A"/>
              </a:buClr>
              <a:buSzPts val="2800"/>
              <a:buFont typeface="Century Gothic"/>
              <a:buNone/>
              <a:defRPr sz="2800" b="0" i="0" u="none" strike="noStrike" cap="none">
                <a:solidFill>
                  <a:srgbClr val="0A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
        <p:cNvGrpSpPr/>
        <p:nvPr/>
      </p:nvGrpSpPr>
      <p:grpSpPr>
        <a:xfrm>
          <a:off x="0" y="0"/>
          <a:ext cx="0" cy="0"/>
          <a:chOff x="0" y="0"/>
          <a:chExt cx="0" cy="0"/>
        </a:xfrm>
      </p:grpSpPr>
      <p:sp>
        <p:nvSpPr>
          <p:cNvPr id="34" name="Google Shape;34;p31"/>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9pPr>
          </a:lstStyle>
          <a:p>
            <a:endParaRPr/>
          </a:p>
        </p:txBody>
      </p:sp>
      <p:sp>
        <p:nvSpPr>
          <p:cNvPr id="35" name="Google Shape;35;p31"/>
          <p:cNvSpPr txBox="1">
            <a:spLocks noGrp="1"/>
          </p:cNvSpPr>
          <p:nvPr>
            <p:ph type="body" idx="1"/>
          </p:nvPr>
        </p:nvSpPr>
        <p:spPr>
          <a:xfrm>
            <a:off x="457200" y="1600200"/>
            <a:ext cx="8229600" cy="5257800"/>
          </a:xfrm>
          <a:prstGeom prst="rect">
            <a:avLst/>
          </a:prstGeom>
          <a:noFill/>
          <a:ln>
            <a:noFill/>
          </a:ln>
        </p:spPr>
        <p:txBody>
          <a:bodyPr spcFirstLastPara="1" wrap="square" lIns="50800" tIns="50800" rIns="91425" bIns="50800" anchor="t" anchorCtr="0">
            <a:noAutofit/>
          </a:bodyPr>
          <a:lstStyle>
            <a:lvl1pPr marL="457200" marR="0" lvl="0" indent="-431800" algn="l" rtl="0">
              <a:lnSpc>
                <a:spcPct val="100000"/>
              </a:lnSpc>
              <a:spcBef>
                <a:spcPts val="7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6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6" name="Google Shape;36;p31"/>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35"/>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9pPr>
          </a:lstStyle>
          <a:p>
            <a:endParaRPr/>
          </a:p>
        </p:txBody>
      </p:sp>
      <p:sp>
        <p:nvSpPr>
          <p:cNvPr id="86" name="Google Shape;86;p35"/>
          <p:cNvSpPr txBox="1">
            <a:spLocks noGrp="1"/>
          </p:cNvSpPr>
          <p:nvPr>
            <p:ph type="body" idx="1"/>
          </p:nvPr>
        </p:nvSpPr>
        <p:spPr>
          <a:xfrm>
            <a:off x="457200" y="1600200"/>
            <a:ext cx="8229600" cy="5257800"/>
          </a:xfrm>
          <a:prstGeom prst="rect">
            <a:avLst/>
          </a:prstGeom>
          <a:noFill/>
          <a:ln>
            <a:noFill/>
          </a:ln>
        </p:spPr>
        <p:txBody>
          <a:bodyPr spcFirstLastPara="1" wrap="square" lIns="50800" tIns="50800" rIns="91425" bIns="50800" anchor="t" anchorCtr="0">
            <a:noAutofit/>
          </a:bodyPr>
          <a:lstStyle>
            <a:lvl1pPr marL="457200" marR="0" lvl="0" indent="-431800" algn="l" rtl="0">
              <a:lnSpc>
                <a:spcPct val="100000"/>
              </a:lnSpc>
              <a:spcBef>
                <a:spcPts val="7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6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7" name="Google Shape;87;p35"/>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
        <p:cNvGrpSpPr/>
        <p:nvPr/>
      </p:nvGrpSpPr>
      <p:grpSpPr>
        <a:xfrm>
          <a:off x="0" y="0"/>
          <a:ext cx="0" cy="0"/>
          <a:chOff x="0" y="0"/>
          <a:chExt cx="0" cy="0"/>
        </a:xfrm>
      </p:grpSpPr>
      <p:sp>
        <p:nvSpPr>
          <p:cNvPr id="136" name="Google Shape;136;p37"/>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9pPr>
          </a:lstStyle>
          <a:p>
            <a:endParaRPr/>
          </a:p>
        </p:txBody>
      </p:sp>
      <p:sp>
        <p:nvSpPr>
          <p:cNvPr id="137" name="Google Shape;137;p37"/>
          <p:cNvSpPr txBox="1">
            <a:spLocks noGrp="1"/>
          </p:cNvSpPr>
          <p:nvPr>
            <p:ph type="body" idx="1"/>
          </p:nvPr>
        </p:nvSpPr>
        <p:spPr>
          <a:xfrm>
            <a:off x="457200" y="1600200"/>
            <a:ext cx="8229600" cy="5257800"/>
          </a:xfrm>
          <a:prstGeom prst="rect">
            <a:avLst/>
          </a:prstGeom>
          <a:noFill/>
          <a:ln>
            <a:noFill/>
          </a:ln>
        </p:spPr>
        <p:txBody>
          <a:bodyPr spcFirstLastPara="1" wrap="square" lIns="50800" tIns="50800" rIns="91425" bIns="50800" anchor="t" anchorCtr="0">
            <a:noAutofit/>
          </a:bodyPr>
          <a:lstStyle>
            <a:lvl1pPr marL="457200" marR="0" lvl="0" indent="-431800" algn="l" rtl="0">
              <a:lnSpc>
                <a:spcPct val="100000"/>
              </a:lnSpc>
              <a:spcBef>
                <a:spcPts val="7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6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8" name="Google Shape;138;p37"/>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6"/>
        <p:cNvGrpSpPr/>
        <p:nvPr/>
      </p:nvGrpSpPr>
      <p:grpSpPr>
        <a:xfrm>
          <a:off x="0" y="0"/>
          <a:ext cx="0" cy="0"/>
          <a:chOff x="0" y="0"/>
          <a:chExt cx="0" cy="0"/>
        </a:xfrm>
      </p:grpSpPr>
      <p:sp>
        <p:nvSpPr>
          <p:cNvPr id="187" name="Google Shape;187;p41"/>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9pPr>
          </a:lstStyle>
          <a:p>
            <a:endParaRPr/>
          </a:p>
        </p:txBody>
      </p:sp>
      <p:sp>
        <p:nvSpPr>
          <p:cNvPr id="188" name="Google Shape;188;p41"/>
          <p:cNvSpPr txBox="1">
            <a:spLocks noGrp="1"/>
          </p:cNvSpPr>
          <p:nvPr>
            <p:ph type="body" idx="1"/>
          </p:nvPr>
        </p:nvSpPr>
        <p:spPr>
          <a:xfrm>
            <a:off x="457200" y="1600200"/>
            <a:ext cx="8229600" cy="5257800"/>
          </a:xfrm>
          <a:prstGeom prst="rect">
            <a:avLst/>
          </a:prstGeom>
          <a:noFill/>
          <a:ln>
            <a:noFill/>
          </a:ln>
        </p:spPr>
        <p:txBody>
          <a:bodyPr spcFirstLastPara="1" wrap="square" lIns="50800" tIns="50800" rIns="91425" bIns="50800" anchor="t" anchorCtr="0">
            <a:noAutofit/>
          </a:bodyPr>
          <a:lstStyle>
            <a:lvl1pPr marL="457200" marR="0" lvl="0" indent="-431800" algn="l" rtl="0">
              <a:lnSpc>
                <a:spcPct val="100000"/>
              </a:lnSpc>
              <a:spcBef>
                <a:spcPts val="7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6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9" name="Google Shape;189;p41"/>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7"/>
        <p:cNvGrpSpPr/>
        <p:nvPr/>
      </p:nvGrpSpPr>
      <p:grpSpPr>
        <a:xfrm>
          <a:off x="0" y="0"/>
          <a:ext cx="0" cy="0"/>
          <a:chOff x="0" y="0"/>
          <a:chExt cx="0" cy="0"/>
        </a:xfrm>
      </p:grpSpPr>
      <p:sp>
        <p:nvSpPr>
          <p:cNvPr id="238" name="Google Shape;238;p43"/>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9pPr>
          </a:lstStyle>
          <a:p>
            <a:endParaRPr/>
          </a:p>
        </p:txBody>
      </p:sp>
      <p:sp>
        <p:nvSpPr>
          <p:cNvPr id="239" name="Google Shape;239;p43"/>
          <p:cNvSpPr txBox="1">
            <a:spLocks noGrp="1"/>
          </p:cNvSpPr>
          <p:nvPr>
            <p:ph type="body" idx="1"/>
          </p:nvPr>
        </p:nvSpPr>
        <p:spPr>
          <a:xfrm>
            <a:off x="457200" y="1600200"/>
            <a:ext cx="8229600" cy="5257800"/>
          </a:xfrm>
          <a:prstGeom prst="rect">
            <a:avLst/>
          </a:prstGeom>
          <a:noFill/>
          <a:ln>
            <a:noFill/>
          </a:ln>
        </p:spPr>
        <p:txBody>
          <a:bodyPr spcFirstLastPara="1" wrap="square" lIns="50800" tIns="50800" rIns="91425" bIns="50800" anchor="t" anchorCtr="0">
            <a:noAutofit/>
          </a:bodyPr>
          <a:lstStyle>
            <a:lvl1pPr marL="457200" marR="0" lvl="0" indent="-431800" algn="l" rtl="0">
              <a:lnSpc>
                <a:spcPct val="100000"/>
              </a:lnSpc>
              <a:spcBef>
                <a:spcPts val="7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6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40" name="Google Shape;240;p43"/>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
        <p:cNvGrpSpPr/>
        <p:nvPr/>
      </p:nvGrpSpPr>
      <p:grpSpPr>
        <a:xfrm>
          <a:off x="0" y="0"/>
          <a:ext cx="0" cy="0"/>
          <a:chOff x="0" y="0"/>
          <a:chExt cx="0" cy="0"/>
        </a:xfrm>
      </p:grpSpPr>
      <p:sp>
        <p:nvSpPr>
          <p:cNvPr id="289" name="Google Shape;289;p45"/>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9pPr>
          </a:lstStyle>
          <a:p>
            <a:endParaRPr/>
          </a:p>
        </p:txBody>
      </p:sp>
      <p:sp>
        <p:nvSpPr>
          <p:cNvPr id="290" name="Google Shape;290;p45"/>
          <p:cNvSpPr txBox="1">
            <a:spLocks noGrp="1"/>
          </p:cNvSpPr>
          <p:nvPr>
            <p:ph type="body" idx="1"/>
          </p:nvPr>
        </p:nvSpPr>
        <p:spPr>
          <a:xfrm>
            <a:off x="457200" y="1600200"/>
            <a:ext cx="8229600" cy="5257800"/>
          </a:xfrm>
          <a:prstGeom prst="rect">
            <a:avLst/>
          </a:prstGeom>
          <a:noFill/>
          <a:ln>
            <a:noFill/>
          </a:ln>
        </p:spPr>
        <p:txBody>
          <a:bodyPr spcFirstLastPara="1" wrap="square" lIns="50800" tIns="50800" rIns="91425" bIns="50800" anchor="t" anchorCtr="0">
            <a:noAutofit/>
          </a:bodyPr>
          <a:lstStyle>
            <a:lvl1pPr marL="457200" marR="0" lvl="0" indent="-431800" algn="l" rtl="0">
              <a:lnSpc>
                <a:spcPct val="100000"/>
              </a:lnSpc>
              <a:spcBef>
                <a:spcPts val="7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6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1" name="Google Shape;291;p45"/>
          <p:cNvSpPr txBox="1">
            <a:spLocks noGrp="1"/>
          </p:cNvSpPr>
          <p:nvPr>
            <p:ph type="sldNum" idx="12"/>
          </p:nvPr>
        </p:nvSpPr>
        <p:spPr>
          <a:xfrm>
            <a:off x="7462837" y="6245225"/>
            <a:ext cx="312737" cy="3048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notesSlide" Target="../notesSlides/notesSlide1.xml"/><Relationship Id="rId16"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5" Type="http://schemas.openxmlformats.org/officeDocument/2006/relationships/image" Target="../media/image14.jpeg"/><Relationship Id="rId10" Type="http://schemas.openxmlformats.org/officeDocument/2006/relationships/image" Target="../media/image9.png"/><Relationship Id="rId19"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hyperlink" Target="https://cssdn.gouv.qc.ca/pointe-levy/programmes-et-profils/programmes-arts-langues-sports-pals/"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cssdn.gouv.qc.ca/pointe-levy/information/rentree-scolaire/"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hyperlink" Target="https://cssdn.gouv.qc.ca/pointe-levy/"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cssdn.gouv.qc.ca/pointe-levy/" TargetMode="External"/><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s://docs.google.com/document/d/1Rxv_4VE4Otgjr2iYCzwLNQkZ3_0HfKHs/edit?usp=sharing&amp;ouid=107356525483103649740&amp;rtpof=true&amp;sd=true"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www.journaldequebec.com/2017/08/31/limportance-du-comment-etudier"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mailto:pals.admission@csnavigateurs.qc.ca"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cssdn.gouv.qc.ca/pointe-levy/programmes-et-profils/programmes-arts-langues-sports-pals/"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hyperlink" Target="https://cssdn.gouv.qc.ca/pointe-levy/"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hyperlink" Target="https://cssdn.gouv.qc.ca/pointe-levy/programmes-et-profils/programmes-arts-langues-sports-pals/"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g2e498c2e360_2_8"/>
          <p:cNvPicPr preferRelativeResize="0"/>
          <p:nvPr/>
        </p:nvPicPr>
        <p:blipFill rotWithShape="1">
          <a:blip r:embed="rId3">
            <a:alphaModFix/>
          </a:blip>
          <a:srcRect t="25986" b="15875"/>
          <a:stretch/>
        </p:blipFill>
        <p:spPr>
          <a:xfrm>
            <a:off x="967725" y="434975"/>
            <a:ext cx="1466850" cy="598487"/>
          </a:xfrm>
          <a:prstGeom prst="rect">
            <a:avLst/>
          </a:prstGeom>
          <a:noFill/>
          <a:ln>
            <a:noFill/>
          </a:ln>
        </p:spPr>
      </p:pic>
      <p:pic>
        <p:nvPicPr>
          <p:cNvPr id="344" name="Google Shape;344;g2e498c2e360_2_8"/>
          <p:cNvPicPr preferRelativeResize="0"/>
          <p:nvPr/>
        </p:nvPicPr>
        <p:blipFill rotWithShape="1">
          <a:blip r:embed="rId4">
            <a:alphaModFix/>
          </a:blip>
          <a:srcRect/>
          <a:stretch/>
        </p:blipFill>
        <p:spPr>
          <a:xfrm>
            <a:off x="2851150" y="107950"/>
            <a:ext cx="3206751" cy="971550"/>
          </a:xfrm>
          <a:prstGeom prst="rect">
            <a:avLst/>
          </a:prstGeom>
          <a:noFill/>
          <a:ln>
            <a:noFill/>
          </a:ln>
        </p:spPr>
      </p:pic>
      <p:pic>
        <p:nvPicPr>
          <p:cNvPr id="345" name="Google Shape;345;g2e498c2e360_2_8" descr="http://www.publicationsports.com/cache/image/39/50/1e4bafe1f8c18669541037ebecb728c7_p_vi_27677_1438993391.jpg"/>
          <p:cNvPicPr preferRelativeResize="0"/>
          <p:nvPr/>
        </p:nvPicPr>
        <p:blipFill rotWithShape="1">
          <a:blip r:embed="rId5">
            <a:alphaModFix/>
          </a:blip>
          <a:srcRect/>
          <a:stretch/>
        </p:blipFill>
        <p:spPr>
          <a:xfrm>
            <a:off x="6798862" y="388938"/>
            <a:ext cx="1033462" cy="690562"/>
          </a:xfrm>
          <a:prstGeom prst="rect">
            <a:avLst/>
          </a:prstGeom>
          <a:noFill/>
          <a:ln>
            <a:noFill/>
          </a:ln>
        </p:spPr>
      </p:pic>
      <p:pic>
        <p:nvPicPr>
          <p:cNvPr id="346" name="Google Shape;346;g2e498c2e360_2_8"/>
          <p:cNvPicPr preferRelativeResize="0"/>
          <p:nvPr/>
        </p:nvPicPr>
        <p:blipFill rotWithShape="1">
          <a:blip r:embed="rId6">
            <a:alphaModFix/>
          </a:blip>
          <a:srcRect/>
          <a:stretch/>
        </p:blipFill>
        <p:spPr>
          <a:xfrm rot="-513365">
            <a:off x="333425" y="1473499"/>
            <a:ext cx="2531899" cy="1898932"/>
          </a:xfrm>
          <a:prstGeom prst="rect">
            <a:avLst/>
          </a:prstGeom>
          <a:noFill/>
          <a:ln>
            <a:noFill/>
          </a:ln>
        </p:spPr>
      </p:pic>
      <p:pic>
        <p:nvPicPr>
          <p:cNvPr id="347" name="Google Shape;347;g2e498c2e360_2_8"/>
          <p:cNvPicPr preferRelativeResize="0"/>
          <p:nvPr/>
        </p:nvPicPr>
        <p:blipFill rotWithShape="1">
          <a:blip r:embed="rId7">
            <a:alphaModFix/>
          </a:blip>
          <a:srcRect/>
          <a:stretch/>
        </p:blipFill>
        <p:spPr>
          <a:xfrm rot="604144">
            <a:off x="6244508" y="1479939"/>
            <a:ext cx="2256357" cy="1692249"/>
          </a:xfrm>
          <a:prstGeom prst="rect">
            <a:avLst/>
          </a:prstGeom>
          <a:noFill/>
          <a:ln>
            <a:noFill/>
          </a:ln>
        </p:spPr>
      </p:pic>
      <p:pic>
        <p:nvPicPr>
          <p:cNvPr id="348" name="Google Shape;348;g2e498c2e360_2_8"/>
          <p:cNvPicPr preferRelativeResize="0"/>
          <p:nvPr/>
        </p:nvPicPr>
        <p:blipFill rotWithShape="1">
          <a:blip r:embed="rId8">
            <a:alphaModFix/>
          </a:blip>
          <a:srcRect/>
          <a:stretch/>
        </p:blipFill>
        <p:spPr>
          <a:xfrm rot="550125">
            <a:off x="735787" y="3110100"/>
            <a:ext cx="1970924" cy="1970924"/>
          </a:xfrm>
          <a:prstGeom prst="rect">
            <a:avLst/>
          </a:prstGeom>
          <a:noFill/>
          <a:ln>
            <a:noFill/>
          </a:ln>
        </p:spPr>
      </p:pic>
      <p:pic>
        <p:nvPicPr>
          <p:cNvPr id="349" name="Google Shape;349;g2e498c2e360_2_8"/>
          <p:cNvPicPr preferRelativeResize="0"/>
          <p:nvPr/>
        </p:nvPicPr>
        <p:blipFill rotWithShape="1">
          <a:blip r:embed="rId9">
            <a:alphaModFix/>
          </a:blip>
          <a:srcRect l="5667" t="20412" r="4934"/>
          <a:stretch/>
        </p:blipFill>
        <p:spPr>
          <a:xfrm>
            <a:off x="2992500" y="1375038"/>
            <a:ext cx="3206750" cy="1605838"/>
          </a:xfrm>
          <a:prstGeom prst="rect">
            <a:avLst/>
          </a:prstGeom>
          <a:noFill/>
          <a:ln>
            <a:noFill/>
          </a:ln>
        </p:spPr>
      </p:pic>
      <p:pic>
        <p:nvPicPr>
          <p:cNvPr id="350" name="Google Shape;350;g2e498c2e360_2_8"/>
          <p:cNvPicPr preferRelativeResize="0"/>
          <p:nvPr/>
        </p:nvPicPr>
        <p:blipFill rotWithShape="1">
          <a:blip r:embed="rId10">
            <a:alphaModFix/>
          </a:blip>
          <a:srcRect/>
          <a:stretch/>
        </p:blipFill>
        <p:spPr>
          <a:xfrm>
            <a:off x="2659750" y="2824450"/>
            <a:ext cx="1912250" cy="2390325"/>
          </a:xfrm>
          <a:prstGeom prst="rect">
            <a:avLst/>
          </a:prstGeom>
          <a:noFill/>
          <a:ln>
            <a:noFill/>
          </a:ln>
        </p:spPr>
      </p:pic>
      <p:pic>
        <p:nvPicPr>
          <p:cNvPr id="351" name="Google Shape;351;g2e498c2e360_2_8"/>
          <p:cNvPicPr preferRelativeResize="0"/>
          <p:nvPr/>
        </p:nvPicPr>
        <p:blipFill rotWithShape="1">
          <a:blip r:embed="rId11">
            <a:alphaModFix/>
          </a:blip>
          <a:srcRect/>
          <a:stretch/>
        </p:blipFill>
        <p:spPr>
          <a:xfrm rot="-533203">
            <a:off x="5012474" y="2714513"/>
            <a:ext cx="2187951" cy="1640963"/>
          </a:xfrm>
          <a:prstGeom prst="rect">
            <a:avLst/>
          </a:prstGeom>
          <a:noFill/>
          <a:ln>
            <a:noFill/>
          </a:ln>
        </p:spPr>
      </p:pic>
      <p:pic>
        <p:nvPicPr>
          <p:cNvPr id="352" name="Google Shape;352;g2e498c2e360_2_8"/>
          <p:cNvPicPr preferRelativeResize="0"/>
          <p:nvPr/>
        </p:nvPicPr>
        <p:blipFill rotWithShape="1">
          <a:blip r:embed="rId12">
            <a:alphaModFix/>
          </a:blip>
          <a:srcRect/>
          <a:stretch/>
        </p:blipFill>
        <p:spPr>
          <a:xfrm rot="351736">
            <a:off x="7637400" y="2607276"/>
            <a:ext cx="1090875" cy="1454500"/>
          </a:xfrm>
          <a:prstGeom prst="rect">
            <a:avLst/>
          </a:prstGeom>
          <a:noFill/>
          <a:ln>
            <a:noFill/>
          </a:ln>
        </p:spPr>
      </p:pic>
      <p:pic>
        <p:nvPicPr>
          <p:cNvPr id="353" name="Google Shape;353;g2e498c2e360_2_8"/>
          <p:cNvPicPr preferRelativeResize="0"/>
          <p:nvPr/>
        </p:nvPicPr>
        <p:blipFill rotWithShape="1">
          <a:blip r:embed="rId13">
            <a:alphaModFix/>
          </a:blip>
          <a:srcRect/>
          <a:stretch/>
        </p:blipFill>
        <p:spPr>
          <a:xfrm>
            <a:off x="6683250" y="3966751"/>
            <a:ext cx="2277043" cy="1707782"/>
          </a:xfrm>
          <a:prstGeom prst="rect">
            <a:avLst/>
          </a:prstGeom>
          <a:noFill/>
          <a:ln>
            <a:noFill/>
          </a:ln>
        </p:spPr>
      </p:pic>
      <p:pic>
        <p:nvPicPr>
          <p:cNvPr id="354" name="Google Shape;354;g2e498c2e360_2_8"/>
          <p:cNvPicPr preferRelativeResize="0"/>
          <p:nvPr/>
        </p:nvPicPr>
        <p:blipFill rotWithShape="1">
          <a:blip r:embed="rId14">
            <a:alphaModFix/>
          </a:blip>
          <a:srcRect/>
          <a:stretch/>
        </p:blipFill>
        <p:spPr>
          <a:xfrm rot="984723">
            <a:off x="4318177" y="4178500"/>
            <a:ext cx="2141111" cy="1605825"/>
          </a:xfrm>
          <a:prstGeom prst="rect">
            <a:avLst/>
          </a:prstGeom>
          <a:noFill/>
          <a:ln>
            <a:noFill/>
          </a:ln>
        </p:spPr>
      </p:pic>
      <p:pic>
        <p:nvPicPr>
          <p:cNvPr id="355" name="Google Shape;355;g2e498c2e360_2_8"/>
          <p:cNvPicPr preferRelativeResize="0"/>
          <p:nvPr/>
        </p:nvPicPr>
        <p:blipFill rotWithShape="1">
          <a:blip r:embed="rId15">
            <a:alphaModFix/>
          </a:blip>
          <a:srcRect/>
          <a:stretch/>
        </p:blipFill>
        <p:spPr>
          <a:xfrm>
            <a:off x="206250" y="4814673"/>
            <a:ext cx="1808750" cy="1356551"/>
          </a:xfrm>
          <a:prstGeom prst="rect">
            <a:avLst/>
          </a:prstGeom>
          <a:noFill/>
          <a:ln>
            <a:noFill/>
          </a:ln>
        </p:spPr>
      </p:pic>
      <p:pic>
        <p:nvPicPr>
          <p:cNvPr id="356" name="Google Shape;356;g2e498c2e360_2_8"/>
          <p:cNvPicPr preferRelativeResize="0"/>
          <p:nvPr/>
        </p:nvPicPr>
        <p:blipFill rotWithShape="1">
          <a:blip r:embed="rId16">
            <a:alphaModFix/>
          </a:blip>
          <a:srcRect/>
          <a:stretch/>
        </p:blipFill>
        <p:spPr>
          <a:xfrm rot="609692">
            <a:off x="1906049" y="5129173"/>
            <a:ext cx="1912254" cy="1434178"/>
          </a:xfrm>
          <a:prstGeom prst="rect">
            <a:avLst/>
          </a:prstGeom>
          <a:noFill/>
          <a:ln>
            <a:noFill/>
          </a:ln>
        </p:spPr>
      </p:pic>
      <p:pic>
        <p:nvPicPr>
          <p:cNvPr id="357" name="Google Shape;357;g2e498c2e360_2_8"/>
          <p:cNvPicPr preferRelativeResize="0"/>
          <p:nvPr/>
        </p:nvPicPr>
        <p:blipFill rotWithShape="1">
          <a:blip r:embed="rId17">
            <a:alphaModFix/>
          </a:blip>
          <a:srcRect l="12332" r="13017"/>
          <a:stretch/>
        </p:blipFill>
        <p:spPr>
          <a:xfrm rot="-512067">
            <a:off x="5605454" y="4859563"/>
            <a:ext cx="1598288" cy="1605824"/>
          </a:xfrm>
          <a:prstGeom prst="rect">
            <a:avLst/>
          </a:prstGeom>
          <a:noFill/>
          <a:ln>
            <a:noFill/>
          </a:ln>
        </p:spPr>
      </p:pic>
      <p:pic>
        <p:nvPicPr>
          <p:cNvPr id="358" name="Google Shape;358;g2e498c2e360_2_8"/>
          <p:cNvPicPr preferRelativeResize="0"/>
          <p:nvPr/>
        </p:nvPicPr>
        <p:blipFill rotWithShape="1">
          <a:blip r:embed="rId18">
            <a:alphaModFix/>
          </a:blip>
          <a:srcRect l="16396" t="9599" r="57557"/>
          <a:stretch/>
        </p:blipFill>
        <p:spPr>
          <a:xfrm>
            <a:off x="3931449" y="4968806"/>
            <a:ext cx="738289" cy="1707775"/>
          </a:xfrm>
          <a:prstGeom prst="rect">
            <a:avLst/>
          </a:prstGeom>
          <a:noFill/>
          <a:ln>
            <a:noFill/>
          </a:ln>
        </p:spPr>
      </p:pic>
      <p:pic>
        <p:nvPicPr>
          <p:cNvPr id="359" name="Google Shape;359;g2e498c2e360_2_8"/>
          <p:cNvPicPr preferRelativeResize="0"/>
          <p:nvPr/>
        </p:nvPicPr>
        <p:blipFill rotWithShape="1">
          <a:blip r:embed="rId19">
            <a:alphaModFix/>
          </a:blip>
          <a:srcRect/>
          <a:stretch/>
        </p:blipFill>
        <p:spPr>
          <a:xfrm rot="1021906">
            <a:off x="7392326" y="5541935"/>
            <a:ext cx="1495524" cy="112163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f32bda8716_0_0"/>
          <p:cNvSpPr txBox="1">
            <a:spLocks noGrp="1"/>
          </p:cNvSpPr>
          <p:nvPr>
            <p:ph type="title"/>
          </p:nvPr>
        </p:nvSpPr>
        <p:spPr>
          <a:xfrm>
            <a:off x="457200" y="90487"/>
            <a:ext cx="8229600" cy="1177800"/>
          </a:xfrm>
          <a:prstGeom prst="rect">
            <a:avLst/>
          </a:prstGeom>
          <a:noFill/>
          <a:ln>
            <a:noFill/>
          </a:ln>
        </p:spPr>
        <p:txBody>
          <a:bodyPr spcFirstLastPara="1" wrap="square" lIns="50800" tIns="50800" rIns="91425" bIns="50800" anchor="ctr" anchorCtr="0">
            <a:noAutofit/>
          </a:bodyPr>
          <a:lstStyle/>
          <a:p>
            <a:pPr marL="39687" lvl="0" indent="-39687" algn="ctr" rtl="0">
              <a:lnSpc>
                <a:spcPct val="100000"/>
              </a:lnSpc>
              <a:spcBef>
                <a:spcPts val="0"/>
              </a:spcBef>
              <a:spcAft>
                <a:spcPts val="0"/>
              </a:spcAft>
              <a:buClr>
                <a:srgbClr val="041EBC"/>
              </a:buClr>
              <a:buSzPts val="3600"/>
              <a:buFont typeface="Arial"/>
              <a:buNone/>
            </a:pPr>
            <a:r>
              <a:rPr lang="en-US" sz="3600" b="1">
                <a:solidFill>
                  <a:schemeClr val="accent2"/>
                </a:solidFill>
              </a:rPr>
              <a:t>Changement de discipline</a:t>
            </a:r>
            <a:endParaRPr>
              <a:solidFill>
                <a:schemeClr val="accent2"/>
              </a:solidFill>
            </a:endParaRPr>
          </a:p>
        </p:txBody>
      </p:sp>
      <p:sp>
        <p:nvSpPr>
          <p:cNvPr id="429" name="Google Shape;429;gf32bda8716_0_0"/>
          <p:cNvSpPr txBox="1">
            <a:spLocks noGrp="1"/>
          </p:cNvSpPr>
          <p:nvPr>
            <p:ph type="body" idx="1"/>
          </p:nvPr>
        </p:nvSpPr>
        <p:spPr>
          <a:xfrm>
            <a:off x="457200" y="1453525"/>
            <a:ext cx="8229600" cy="5085000"/>
          </a:xfrm>
          <a:prstGeom prst="rect">
            <a:avLst/>
          </a:prstGeom>
          <a:noFill/>
          <a:ln>
            <a:noFill/>
          </a:ln>
        </p:spPr>
        <p:txBody>
          <a:bodyPr spcFirstLastPara="1" wrap="square" lIns="50800" tIns="50800" rIns="91425" bIns="50800" anchor="t" anchorCtr="0">
            <a:noAutofit/>
          </a:bodyPr>
          <a:lstStyle/>
          <a:p>
            <a:pPr marL="217486" marR="0" lvl="0" indent="0" algn="l" rtl="0">
              <a:lnSpc>
                <a:spcPct val="100000"/>
              </a:lnSpc>
              <a:spcBef>
                <a:spcPts val="0"/>
              </a:spcBef>
              <a:spcAft>
                <a:spcPts val="0"/>
              </a:spcAft>
              <a:buClr>
                <a:schemeClr val="dk1"/>
              </a:buClr>
              <a:buSzPts val="2800"/>
              <a:buFont typeface="Arial"/>
              <a:buNone/>
            </a:pPr>
            <a:endParaRPr sz="2800" b="0" i="0" u="none">
              <a:solidFill>
                <a:srgbClr val="000000"/>
              </a:solidFill>
              <a:latin typeface="Arial"/>
              <a:ea typeface="Arial"/>
              <a:cs typeface="Arial"/>
              <a:sym typeface="Arial"/>
            </a:endParaRPr>
          </a:p>
          <a:p>
            <a:pPr marL="382587" marR="0" lvl="0" indent="-342900" algn="l" rtl="0">
              <a:lnSpc>
                <a:spcPct val="100000"/>
              </a:lnSpc>
              <a:spcBef>
                <a:spcPts val="700"/>
              </a:spcBef>
              <a:spcAft>
                <a:spcPts val="0"/>
              </a:spcAft>
              <a:buClr>
                <a:srgbClr val="000000"/>
              </a:buClr>
              <a:buSzPts val="2800"/>
              <a:buFont typeface="Arial"/>
              <a:buChar char="•"/>
            </a:pPr>
            <a:r>
              <a:rPr lang="en-US"/>
              <a:t>Aucun changement de discipline est possible en cours d’année. </a:t>
            </a:r>
            <a:endParaRPr/>
          </a:p>
          <a:p>
            <a:pPr marL="457200" marR="0" lvl="0" indent="0" algn="l" rtl="0">
              <a:lnSpc>
                <a:spcPct val="100000"/>
              </a:lnSpc>
              <a:spcBef>
                <a:spcPts val="700"/>
              </a:spcBef>
              <a:spcAft>
                <a:spcPts val="0"/>
              </a:spcAft>
              <a:buNone/>
            </a:pPr>
            <a:endParaRPr/>
          </a:p>
          <a:p>
            <a:pPr marL="382587" marR="0" lvl="0" indent="-342900" algn="l" rtl="0">
              <a:lnSpc>
                <a:spcPct val="100000"/>
              </a:lnSpc>
              <a:spcBef>
                <a:spcPts val="700"/>
              </a:spcBef>
              <a:spcAft>
                <a:spcPts val="0"/>
              </a:spcAft>
              <a:buClr>
                <a:srgbClr val="000000"/>
              </a:buClr>
              <a:buSzPts val="2800"/>
              <a:buFont typeface="Arial"/>
              <a:buChar char="•"/>
            </a:pPr>
            <a:r>
              <a:rPr lang="en-US"/>
              <a:t>Vous pouvez remplir la demande de </a:t>
            </a:r>
            <a:r>
              <a:rPr lang="en-US" u="sng">
                <a:solidFill>
                  <a:schemeClr val="hlink"/>
                </a:solidFill>
                <a:hlinkClick r:id="rId3"/>
              </a:rPr>
              <a:t>changement de discipline</a:t>
            </a:r>
            <a:r>
              <a:rPr lang="en-US"/>
              <a:t>.  Elle sera effective l’année suivante selon les critères de sélection de cette nouvelle discipline. </a:t>
            </a:r>
            <a:endParaRPr/>
          </a:p>
          <a:p>
            <a:pPr marL="382587" marR="0" lvl="0" indent="-165100" algn="l" rtl="0">
              <a:lnSpc>
                <a:spcPct val="100000"/>
              </a:lnSpc>
              <a:spcBef>
                <a:spcPts val="700"/>
              </a:spcBef>
              <a:spcAft>
                <a:spcPts val="0"/>
              </a:spcAft>
              <a:buClr>
                <a:schemeClr val="dk1"/>
              </a:buClr>
              <a:buSzPts val="2800"/>
              <a:buFont typeface="Arial"/>
              <a:buNone/>
            </a:pPr>
            <a:endParaRPr sz="2800" b="0" i="0" u="none">
              <a:solidFill>
                <a:srgbClr val="000000"/>
              </a:solidFill>
              <a:latin typeface="Arial"/>
              <a:ea typeface="Arial"/>
              <a:cs typeface="Arial"/>
              <a:sym typeface="Arial"/>
            </a:endParaRPr>
          </a:p>
        </p:txBody>
      </p:sp>
      <p:sp>
        <p:nvSpPr>
          <p:cNvPr id="430" name="Google Shape;430;gf32bda8716_0_0"/>
          <p:cNvSpPr txBox="1"/>
          <p:nvPr/>
        </p:nvSpPr>
        <p:spPr>
          <a:xfrm>
            <a:off x="2498725" y="1890712"/>
            <a:ext cx="184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435" name="Google Shape;435;p19"/>
          <p:cNvPicPr preferRelativeResize="0"/>
          <p:nvPr/>
        </p:nvPicPr>
        <p:blipFill rotWithShape="1">
          <a:blip r:embed="rId3">
            <a:alphaModFix/>
          </a:blip>
          <a:srcRect/>
          <a:stretch/>
        </p:blipFill>
        <p:spPr>
          <a:xfrm>
            <a:off x="6429475" y="5053275"/>
            <a:ext cx="1735950" cy="1704450"/>
          </a:xfrm>
          <a:prstGeom prst="rect">
            <a:avLst/>
          </a:prstGeom>
          <a:noFill/>
          <a:ln>
            <a:noFill/>
          </a:ln>
        </p:spPr>
      </p:pic>
      <p:sp>
        <p:nvSpPr>
          <p:cNvPr id="436" name="Google Shape;436;p19"/>
          <p:cNvSpPr txBox="1">
            <a:spLocks noGrp="1"/>
          </p:cNvSpPr>
          <p:nvPr>
            <p:ph type="title"/>
          </p:nvPr>
        </p:nvSpPr>
        <p:spPr>
          <a:xfrm>
            <a:off x="457200" y="90487"/>
            <a:ext cx="8229600" cy="1177925"/>
          </a:xfrm>
          <a:prstGeom prst="rect">
            <a:avLst/>
          </a:prstGeom>
          <a:noFill/>
          <a:ln>
            <a:noFill/>
          </a:ln>
        </p:spPr>
        <p:txBody>
          <a:bodyPr spcFirstLastPara="1" wrap="square" lIns="50800" tIns="50800" rIns="91425" bIns="50800" anchor="ctr" anchorCtr="0">
            <a:noAutofit/>
          </a:bodyPr>
          <a:lstStyle/>
          <a:p>
            <a:pPr marL="39687" lvl="0" indent="-39687" algn="ctr" rtl="0">
              <a:lnSpc>
                <a:spcPct val="100000"/>
              </a:lnSpc>
              <a:spcBef>
                <a:spcPts val="0"/>
              </a:spcBef>
              <a:spcAft>
                <a:spcPts val="0"/>
              </a:spcAft>
              <a:buClr>
                <a:srgbClr val="041EBC"/>
              </a:buClr>
              <a:buSzPts val="3600"/>
              <a:buFont typeface="Arial"/>
              <a:buNone/>
            </a:pPr>
            <a:r>
              <a:rPr lang="en-US" sz="3600" b="1" i="0">
                <a:solidFill>
                  <a:schemeClr val="accent2"/>
                </a:solidFill>
                <a:latin typeface="Arial"/>
                <a:ea typeface="Arial"/>
                <a:cs typeface="Arial"/>
                <a:sym typeface="Arial"/>
              </a:rPr>
              <a:t>OBLIGATIONS DES PARENTS</a:t>
            </a:r>
            <a:endParaRPr>
              <a:solidFill>
                <a:schemeClr val="accent2"/>
              </a:solidFill>
            </a:endParaRPr>
          </a:p>
        </p:txBody>
      </p:sp>
      <p:sp>
        <p:nvSpPr>
          <p:cNvPr id="437" name="Google Shape;437;p19"/>
          <p:cNvSpPr txBox="1">
            <a:spLocks noGrp="1"/>
          </p:cNvSpPr>
          <p:nvPr>
            <p:ph type="body" idx="1"/>
          </p:nvPr>
        </p:nvSpPr>
        <p:spPr>
          <a:xfrm>
            <a:off x="457200" y="1268400"/>
            <a:ext cx="8229600" cy="4630500"/>
          </a:xfrm>
          <a:prstGeom prst="rect">
            <a:avLst/>
          </a:prstGeom>
          <a:noFill/>
          <a:ln>
            <a:noFill/>
          </a:ln>
        </p:spPr>
        <p:txBody>
          <a:bodyPr spcFirstLastPara="1" wrap="square" lIns="50800" tIns="50800" rIns="91425" bIns="50800" anchor="t" anchorCtr="0">
            <a:noAutofit/>
          </a:bodyPr>
          <a:lstStyle/>
          <a:p>
            <a:pPr marL="457200" marR="0" lvl="0" indent="-342900" algn="l" rtl="0">
              <a:lnSpc>
                <a:spcPct val="100000"/>
              </a:lnSpc>
              <a:spcBef>
                <a:spcPts val="700"/>
              </a:spcBef>
              <a:spcAft>
                <a:spcPts val="0"/>
              </a:spcAft>
              <a:buClr>
                <a:srgbClr val="000000"/>
              </a:buClr>
              <a:buSzPts val="1800"/>
              <a:buFont typeface="Arial"/>
              <a:buChar char="●"/>
            </a:pPr>
            <a:r>
              <a:rPr lang="en-US" b="0" i="0" u="none">
                <a:solidFill>
                  <a:srgbClr val="000000"/>
                </a:solidFill>
                <a:latin typeface="Arial"/>
                <a:ea typeface="Arial"/>
                <a:cs typeface="Arial"/>
                <a:sym typeface="Arial"/>
              </a:rPr>
              <a:t>Informer l’école et la discipline de l’absence de son enfant la journée même;</a:t>
            </a:r>
            <a:endParaRPr sz="3600"/>
          </a:p>
          <a:p>
            <a:pPr marL="382587" marR="0" lvl="0" indent="-368298" algn="l" rtl="0">
              <a:lnSpc>
                <a:spcPct val="100000"/>
              </a:lnSpc>
              <a:spcBef>
                <a:spcPts val="700"/>
              </a:spcBef>
              <a:spcAft>
                <a:spcPts val="0"/>
              </a:spcAft>
              <a:buClr>
                <a:srgbClr val="000000"/>
              </a:buClr>
              <a:buSzPts val="3200"/>
              <a:buFont typeface="Arial"/>
              <a:buChar char="•"/>
            </a:pPr>
            <a:r>
              <a:rPr lang="en-US" b="0" i="0" u="none">
                <a:solidFill>
                  <a:srgbClr val="000000"/>
                </a:solidFill>
                <a:latin typeface="Arial"/>
                <a:ea typeface="Arial"/>
                <a:cs typeface="Arial"/>
                <a:sym typeface="Arial"/>
              </a:rPr>
              <a:t>Informer l’école et la discipline de toutes problématiques;</a:t>
            </a:r>
            <a:endParaRPr sz="3600"/>
          </a:p>
          <a:p>
            <a:pPr marL="382587" marR="0" lvl="0" indent="-368298" algn="l" rtl="0">
              <a:lnSpc>
                <a:spcPct val="100000"/>
              </a:lnSpc>
              <a:spcBef>
                <a:spcPts val="700"/>
              </a:spcBef>
              <a:spcAft>
                <a:spcPts val="0"/>
              </a:spcAft>
              <a:buClr>
                <a:srgbClr val="000000"/>
              </a:buClr>
              <a:buSzPts val="3200"/>
              <a:buFont typeface="Arial"/>
              <a:buChar char="•"/>
            </a:pPr>
            <a:r>
              <a:rPr lang="en-US" b="0" i="0" u="none">
                <a:solidFill>
                  <a:srgbClr val="000000"/>
                </a:solidFill>
                <a:latin typeface="Arial"/>
                <a:ea typeface="Arial"/>
                <a:cs typeface="Arial"/>
                <a:sym typeface="Arial"/>
              </a:rPr>
              <a:t>Vérifier régulièrement le portail parents (Mozaïk)</a:t>
            </a:r>
            <a:r>
              <a:rPr lang="en-US">
                <a:solidFill>
                  <a:srgbClr val="000000"/>
                </a:solidFill>
              </a:rPr>
              <a:t>;</a:t>
            </a:r>
            <a:endParaRPr b="0" i="0" u="none">
              <a:solidFill>
                <a:srgbClr val="000000"/>
              </a:solidFill>
              <a:latin typeface="Arial"/>
              <a:ea typeface="Arial"/>
              <a:cs typeface="Arial"/>
              <a:sym typeface="Arial"/>
            </a:endParaRPr>
          </a:p>
          <a:p>
            <a:pPr marL="457200" lvl="0" indent="-431800" algn="l" rtl="0">
              <a:spcBef>
                <a:spcPts val="700"/>
              </a:spcBef>
              <a:spcAft>
                <a:spcPts val="0"/>
              </a:spcAft>
              <a:buSzPts val="3200"/>
              <a:buChar char="•"/>
            </a:pPr>
            <a:r>
              <a:rPr lang="en-US"/>
              <a:t>S’acquitter des frais de scolarité de l’école et de la discipline.</a:t>
            </a:r>
            <a:endParaRPr sz="2800" b="0" i="0" u="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0"/>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p>
            <a:pPr marL="39687" lvl="0" indent="-39687" algn="ctr" rtl="0">
              <a:lnSpc>
                <a:spcPct val="100000"/>
              </a:lnSpc>
              <a:spcBef>
                <a:spcPts val="0"/>
              </a:spcBef>
              <a:spcAft>
                <a:spcPts val="0"/>
              </a:spcAft>
              <a:buClr>
                <a:srgbClr val="041EBC"/>
              </a:buClr>
              <a:buSzPts val="3600"/>
              <a:buFont typeface="Arial"/>
              <a:buNone/>
            </a:pPr>
            <a:r>
              <a:rPr lang="en-US" sz="3600" b="1" i="0" u="sng">
                <a:solidFill>
                  <a:schemeClr val="accent2"/>
                </a:solidFill>
                <a:latin typeface="Arial"/>
                <a:ea typeface="Arial"/>
                <a:cs typeface="Arial"/>
                <a:sym typeface="Arial"/>
              </a:rPr>
              <a:t>ACCUEIL TECHNIQUE</a:t>
            </a:r>
            <a:endParaRPr>
              <a:solidFill>
                <a:schemeClr val="accent2"/>
              </a:solidFill>
            </a:endParaRPr>
          </a:p>
        </p:txBody>
      </p:sp>
      <p:sp>
        <p:nvSpPr>
          <p:cNvPr id="443" name="Google Shape;443;p20"/>
          <p:cNvSpPr txBox="1">
            <a:spLocks noGrp="1"/>
          </p:cNvSpPr>
          <p:nvPr>
            <p:ph type="body" idx="1"/>
          </p:nvPr>
        </p:nvSpPr>
        <p:spPr>
          <a:xfrm>
            <a:off x="457200" y="1483900"/>
            <a:ext cx="8229600" cy="4897800"/>
          </a:xfrm>
          <a:prstGeom prst="rect">
            <a:avLst/>
          </a:prstGeom>
          <a:noFill/>
          <a:ln>
            <a:noFill/>
          </a:ln>
        </p:spPr>
        <p:txBody>
          <a:bodyPr spcFirstLastPara="1" wrap="square" lIns="50800" tIns="50800" rIns="91425" bIns="50800" anchor="t" anchorCtr="0">
            <a:noAutofit/>
          </a:bodyPr>
          <a:lstStyle/>
          <a:p>
            <a:pPr marL="39687" marR="0" lvl="0" indent="0" algn="l" rtl="0">
              <a:lnSpc>
                <a:spcPct val="100000"/>
              </a:lnSpc>
              <a:spcBef>
                <a:spcPts val="0"/>
              </a:spcBef>
              <a:spcAft>
                <a:spcPts val="0"/>
              </a:spcAft>
              <a:buClr>
                <a:srgbClr val="222268"/>
              </a:buClr>
              <a:buSzPts val="4000"/>
              <a:buFont typeface="Arial"/>
              <a:buNone/>
            </a:pPr>
            <a:r>
              <a:rPr lang="en-US" sz="3600" b="1">
                <a:solidFill>
                  <a:srgbClr val="0070C0"/>
                </a:solidFill>
              </a:rPr>
              <a:t>22 août</a:t>
            </a:r>
            <a:r>
              <a:rPr lang="en-US" sz="3600" b="1" i="0" u="none">
                <a:solidFill>
                  <a:srgbClr val="0070C0"/>
                </a:solidFill>
              </a:rPr>
              <a:t> 202</a:t>
            </a:r>
            <a:r>
              <a:rPr lang="en-US" sz="3600" b="1">
                <a:solidFill>
                  <a:srgbClr val="0070C0"/>
                </a:solidFill>
              </a:rPr>
              <a:t>5</a:t>
            </a:r>
            <a:endParaRPr sz="3600" b="1">
              <a:solidFill>
                <a:srgbClr val="0070C0"/>
              </a:solidFill>
            </a:endParaRPr>
          </a:p>
          <a:p>
            <a:pPr marL="39687" marR="0" lvl="0" indent="0" algn="l" rtl="0">
              <a:lnSpc>
                <a:spcPct val="100000"/>
              </a:lnSpc>
              <a:spcBef>
                <a:spcPts val="0"/>
              </a:spcBef>
              <a:spcAft>
                <a:spcPts val="0"/>
              </a:spcAft>
              <a:buClr>
                <a:srgbClr val="222268"/>
              </a:buClr>
              <a:buSzPts val="4000"/>
              <a:buFont typeface="Arial"/>
              <a:buNone/>
            </a:pPr>
            <a:endParaRPr sz="1200">
              <a:solidFill>
                <a:srgbClr val="0070C0"/>
              </a:solidFill>
            </a:endParaRPr>
          </a:p>
          <a:p>
            <a:pPr marL="39687" marR="0" lvl="0" indent="0" algn="l" rtl="0">
              <a:lnSpc>
                <a:spcPct val="100000"/>
              </a:lnSpc>
              <a:spcBef>
                <a:spcPts val="700"/>
              </a:spcBef>
              <a:spcAft>
                <a:spcPts val="0"/>
              </a:spcAft>
              <a:buClr>
                <a:schemeClr val="dk1"/>
              </a:buClr>
              <a:buSzPts val="3600"/>
              <a:buFont typeface="Arial"/>
              <a:buNone/>
            </a:pPr>
            <a:r>
              <a:rPr lang="en-US" sz="3600"/>
              <a:t>Sec. 1-2-3: 8h00 à 12h00</a:t>
            </a:r>
            <a:endParaRPr sz="3600"/>
          </a:p>
          <a:p>
            <a:pPr marL="39687" marR="0" lvl="0" indent="0" algn="l" rtl="0">
              <a:lnSpc>
                <a:spcPct val="100000"/>
              </a:lnSpc>
              <a:spcBef>
                <a:spcPts val="700"/>
              </a:spcBef>
              <a:spcAft>
                <a:spcPts val="0"/>
              </a:spcAft>
              <a:buClr>
                <a:schemeClr val="dk1"/>
              </a:buClr>
              <a:buSzPts val="3600"/>
              <a:buFont typeface="Arial"/>
              <a:buNone/>
            </a:pPr>
            <a:r>
              <a:rPr lang="en-US" sz="3600"/>
              <a:t>Sec. 4-5 : 13h00 à 18h00</a:t>
            </a:r>
            <a:endParaRPr sz="3600"/>
          </a:p>
          <a:p>
            <a:pPr marL="39687" marR="0" lvl="0" indent="0" algn="l" rtl="0">
              <a:lnSpc>
                <a:spcPct val="100000"/>
              </a:lnSpc>
              <a:spcBef>
                <a:spcPts val="700"/>
              </a:spcBef>
              <a:spcAft>
                <a:spcPts val="0"/>
              </a:spcAft>
              <a:buClr>
                <a:schemeClr val="dk1"/>
              </a:buClr>
              <a:buSzPts val="3200"/>
              <a:buFont typeface="Arial"/>
              <a:buNone/>
            </a:pPr>
            <a:br>
              <a:rPr lang="en-US" sz="3200" b="0" i="0" u="none">
                <a:solidFill>
                  <a:schemeClr val="dk1"/>
                </a:solidFill>
                <a:latin typeface="Arial"/>
                <a:ea typeface="Arial"/>
                <a:cs typeface="Arial"/>
                <a:sym typeface="Arial"/>
              </a:rPr>
            </a:br>
            <a:r>
              <a:rPr lang="en-US" sz="3200" b="1" i="0" u="sng">
                <a:solidFill>
                  <a:schemeClr val="hlink"/>
                </a:solidFill>
                <a:hlinkClick r:id="rId3"/>
              </a:rPr>
              <a:t>Cahier de la rentrée</a:t>
            </a:r>
            <a:r>
              <a:rPr lang="en-US" sz="3200" b="0" i="0" u="none">
                <a:solidFill>
                  <a:schemeClr val="dk1"/>
                </a:solidFill>
                <a:latin typeface="Arial"/>
                <a:ea typeface="Arial"/>
                <a:cs typeface="Arial"/>
                <a:sym typeface="Arial"/>
              </a:rPr>
              <a:t> sur le site de l’école à compter de mi-juillet 202</a:t>
            </a:r>
            <a:r>
              <a:rPr lang="en-US"/>
              <a:t>5</a:t>
            </a:r>
            <a:endParaRPr/>
          </a:p>
          <a:p>
            <a:pPr marL="0" marR="0" lvl="0" indent="0" algn="ctr" rtl="0">
              <a:lnSpc>
                <a:spcPct val="100000"/>
              </a:lnSpc>
              <a:spcBef>
                <a:spcPts val="700"/>
              </a:spcBef>
              <a:spcAft>
                <a:spcPts val="0"/>
              </a:spcAft>
              <a:buClr>
                <a:srgbClr val="FF0000"/>
              </a:buClr>
              <a:buSzPts val="3200"/>
              <a:buFont typeface="Arial"/>
              <a:buNone/>
            </a:pPr>
            <a:r>
              <a:rPr lang="en-US" u="sng">
                <a:solidFill>
                  <a:schemeClr val="hlink"/>
                </a:solidFill>
                <a:hlinkClick r:id="rId4"/>
              </a:rPr>
              <a:t>https://cssdn.gouv.qc.ca/pointe-levy/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225db8f1c20_1_0"/>
          <p:cNvSpPr txBox="1">
            <a:spLocks noGrp="1"/>
          </p:cNvSpPr>
          <p:nvPr>
            <p:ph type="ctrTitle"/>
          </p:nvPr>
        </p:nvSpPr>
        <p:spPr>
          <a:xfrm>
            <a:off x="426975" y="362075"/>
            <a:ext cx="8378700" cy="1573800"/>
          </a:xfrm>
          <a:prstGeom prst="rect">
            <a:avLst/>
          </a:prstGeom>
          <a:noFill/>
          <a:ln>
            <a:noFill/>
          </a:ln>
        </p:spPr>
        <p:txBody>
          <a:bodyPr spcFirstLastPara="1" wrap="square" lIns="50800" tIns="50800" rIns="91425" bIns="50800" anchor="ctr" anchorCtr="0">
            <a:noAutofit/>
          </a:bodyPr>
          <a:lstStyle/>
          <a:p>
            <a:pPr marL="0" lvl="0" indent="0" algn="ctr" rtl="0">
              <a:lnSpc>
                <a:spcPct val="100000"/>
              </a:lnSpc>
              <a:spcBef>
                <a:spcPts val="0"/>
              </a:spcBef>
              <a:spcAft>
                <a:spcPts val="0"/>
              </a:spcAft>
              <a:buSzPts val="1400"/>
              <a:buNone/>
            </a:pPr>
            <a:r>
              <a:rPr lang="en-US" b="1">
                <a:solidFill>
                  <a:schemeClr val="accent2"/>
                </a:solidFill>
              </a:rPr>
              <a:t>Cahier de la rentrée</a:t>
            </a:r>
            <a:r>
              <a:rPr lang="en-US" sz="3700">
                <a:solidFill>
                  <a:schemeClr val="accent2"/>
                </a:solidFill>
              </a:rPr>
              <a:t>  </a:t>
            </a:r>
            <a:endParaRPr sz="3300">
              <a:solidFill>
                <a:schemeClr val="accent2"/>
              </a:solidFill>
            </a:endParaRPr>
          </a:p>
          <a:p>
            <a:pPr marL="0" lvl="0" indent="0" algn="ctr" rtl="0">
              <a:lnSpc>
                <a:spcPct val="100000"/>
              </a:lnSpc>
              <a:spcBef>
                <a:spcPts val="0"/>
              </a:spcBef>
              <a:spcAft>
                <a:spcPts val="0"/>
              </a:spcAft>
              <a:buSzPts val="1400"/>
              <a:buNone/>
            </a:pPr>
            <a:r>
              <a:rPr lang="en-US" sz="3300"/>
              <a:t>(Mi-juillet, site de l’école Pointe-Lévy, onglet information-Rentrée scolaire) </a:t>
            </a:r>
            <a:endParaRPr sz="3300"/>
          </a:p>
        </p:txBody>
      </p:sp>
      <p:pic>
        <p:nvPicPr>
          <p:cNvPr id="379" name="Google Shape;379;g225db8f1c20_1_0">
            <a:hlinkClick r:id="rId3"/>
          </p:cNvPr>
          <p:cNvPicPr preferRelativeResize="0"/>
          <p:nvPr/>
        </p:nvPicPr>
        <p:blipFill rotWithShape="1">
          <a:blip r:embed="rId4">
            <a:alphaModFix/>
          </a:blip>
          <a:srcRect/>
          <a:stretch/>
        </p:blipFill>
        <p:spPr>
          <a:xfrm>
            <a:off x="116975" y="2630125"/>
            <a:ext cx="9144000" cy="41638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21"/>
          <p:cNvSpPr txBox="1">
            <a:spLocks noGrp="1"/>
          </p:cNvSpPr>
          <p:nvPr>
            <p:ph type="title"/>
          </p:nvPr>
        </p:nvSpPr>
        <p:spPr>
          <a:xfrm>
            <a:off x="0" y="260350"/>
            <a:ext cx="9144000" cy="6597650"/>
          </a:xfrm>
          <a:prstGeom prst="rect">
            <a:avLst/>
          </a:prstGeom>
          <a:noFill/>
          <a:ln>
            <a:noFill/>
          </a:ln>
        </p:spPr>
        <p:txBody>
          <a:bodyPr spcFirstLastPara="1" wrap="square" lIns="50800" tIns="50800" rIns="132075" bIns="50800" anchor="ctr" anchorCtr="0">
            <a:noAutofit/>
          </a:bodyPr>
          <a:lstStyle/>
          <a:p>
            <a:pPr marL="39687" lvl="0" indent="0" algn="ctr" rtl="0">
              <a:lnSpc>
                <a:spcPct val="100000"/>
              </a:lnSpc>
              <a:spcBef>
                <a:spcPts val="0"/>
              </a:spcBef>
              <a:spcAft>
                <a:spcPts val="0"/>
              </a:spcAft>
              <a:buClr>
                <a:schemeClr val="dk1"/>
              </a:buClr>
              <a:buSzPts val="3600"/>
              <a:buFont typeface="Arial"/>
              <a:buNone/>
            </a:pPr>
            <a:br>
              <a:rPr lang="en-US" sz="3600" b="1" i="0" u="sng">
                <a:solidFill>
                  <a:schemeClr val="dk1"/>
                </a:solidFill>
                <a:latin typeface="Arial"/>
                <a:ea typeface="Arial"/>
                <a:cs typeface="Arial"/>
                <a:sym typeface="Arial"/>
              </a:rPr>
            </a:br>
            <a:br>
              <a:rPr lang="en-US" sz="3600" b="1" i="0" u="sng">
                <a:solidFill>
                  <a:schemeClr val="dk1"/>
                </a:solidFill>
                <a:latin typeface="Arial"/>
                <a:ea typeface="Arial"/>
                <a:cs typeface="Arial"/>
                <a:sym typeface="Arial"/>
              </a:rPr>
            </a:br>
            <a:r>
              <a:rPr lang="en-US" sz="3600" b="1" i="0">
                <a:solidFill>
                  <a:schemeClr val="accent2"/>
                </a:solidFill>
                <a:latin typeface="Arial"/>
                <a:ea typeface="Arial"/>
                <a:cs typeface="Arial"/>
                <a:sym typeface="Arial"/>
              </a:rPr>
              <a:t>DÉBUT DES CLASSES</a:t>
            </a:r>
            <a:r>
              <a:rPr lang="en-US" sz="3600" b="1" i="0">
                <a:solidFill>
                  <a:srgbClr val="041EBC"/>
                </a:solidFill>
                <a:latin typeface="Arial"/>
                <a:ea typeface="Arial"/>
                <a:cs typeface="Arial"/>
                <a:sym typeface="Arial"/>
              </a:rPr>
              <a:t> </a:t>
            </a:r>
            <a:br>
              <a:rPr lang="en-US" sz="3200" b="1" i="0">
                <a:solidFill>
                  <a:srgbClr val="222268"/>
                </a:solidFill>
                <a:latin typeface="Arial"/>
                <a:ea typeface="Arial"/>
                <a:cs typeface="Arial"/>
                <a:sym typeface="Arial"/>
              </a:rPr>
            </a:br>
            <a:br>
              <a:rPr lang="en-US" sz="4000" b="0" i="0">
                <a:solidFill>
                  <a:srgbClr val="222268"/>
                </a:solidFill>
                <a:latin typeface="Arial"/>
                <a:ea typeface="Arial"/>
                <a:cs typeface="Arial"/>
                <a:sym typeface="Arial"/>
              </a:rPr>
            </a:br>
            <a:r>
              <a:rPr lang="en-US" sz="3200" b="1"/>
              <a:t>27</a:t>
            </a:r>
            <a:r>
              <a:rPr lang="en-US" sz="3200" b="1" i="0" u="none">
                <a:solidFill>
                  <a:schemeClr val="dk1"/>
                </a:solidFill>
              </a:rPr>
              <a:t> août </a:t>
            </a:r>
            <a:r>
              <a:rPr lang="en-US" sz="3200" b="1" i="0" u="none">
                <a:solidFill>
                  <a:srgbClr val="000000"/>
                </a:solidFill>
              </a:rPr>
              <a:t>202</a:t>
            </a:r>
            <a:r>
              <a:rPr lang="en-US" sz="3200" b="1">
                <a:solidFill>
                  <a:srgbClr val="000000"/>
                </a:solidFill>
              </a:rPr>
              <a:t>5</a:t>
            </a:r>
            <a:r>
              <a:rPr lang="en-US" sz="3200" b="0" i="0" u="none">
                <a:solidFill>
                  <a:srgbClr val="000000"/>
                </a:solidFill>
                <a:latin typeface="Arial"/>
                <a:ea typeface="Arial"/>
                <a:cs typeface="Arial"/>
                <a:sym typeface="Arial"/>
              </a:rPr>
              <a:t> (jour 1) : </a:t>
            </a:r>
            <a:r>
              <a:rPr lang="en-US" sz="3200"/>
              <a:t>CLASSE POUR TOUS</a:t>
            </a:r>
            <a:br>
              <a:rPr lang="en-US" sz="2800" b="0" i="0" u="none">
                <a:solidFill>
                  <a:srgbClr val="000000"/>
                </a:solidFill>
                <a:latin typeface="Arial"/>
                <a:ea typeface="Arial"/>
                <a:cs typeface="Arial"/>
                <a:sym typeface="Arial"/>
              </a:rPr>
            </a:br>
            <a:r>
              <a:rPr lang="en-US" sz="2400" b="0" i="0" u="none">
                <a:solidFill>
                  <a:srgbClr val="000000"/>
                </a:solidFill>
                <a:latin typeface="Arial"/>
                <a:ea typeface="Arial"/>
                <a:cs typeface="Arial"/>
                <a:sym typeface="Arial"/>
              </a:rPr>
              <a:t>Des consignes en lien avec le transport des disciplines, les plateaux </a:t>
            </a:r>
            <a:r>
              <a:rPr lang="en-US" sz="2400">
                <a:solidFill>
                  <a:srgbClr val="000000"/>
                </a:solidFill>
              </a:rPr>
              <a:t>d'entraînement</a:t>
            </a:r>
            <a:r>
              <a:rPr lang="en-US" sz="2400" b="0" i="0" u="none">
                <a:solidFill>
                  <a:srgbClr val="000000"/>
                </a:solidFill>
                <a:latin typeface="Arial"/>
                <a:ea typeface="Arial"/>
                <a:cs typeface="Arial"/>
                <a:sym typeface="Arial"/>
              </a:rPr>
              <a:t>, les salles d’entreposage, etc. seront données lors des premières journées de classe</a:t>
            </a:r>
            <a:br>
              <a:rPr lang="en-US" sz="2800" b="0" i="0" u="none">
                <a:solidFill>
                  <a:srgbClr val="000000"/>
                </a:solidFill>
                <a:latin typeface="Arial"/>
                <a:ea typeface="Arial"/>
                <a:cs typeface="Arial"/>
                <a:sym typeface="Arial"/>
              </a:rPr>
            </a:br>
            <a:br>
              <a:rPr lang="en-US" sz="3200" b="0" i="0" u="none">
                <a:solidFill>
                  <a:srgbClr val="FF0000"/>
                </a:solidFill>
                <a:latin typeface="Arial"/>
                <a:ea typeface="Arial"/>
                <a:cs typeface="Arial"/>
                <a:sym typeface="Arial"/>
              </a:rPr>
            </a:br>
            <a:r>
              <a:rPr lang="en-US" sz="3400" b="1" i="0">
                <a:solidFill>
                  <a:schemeClr val="accent2"/>
                </a:solidFill>
                <a:latin typeface="Arial"/>
                <a:ea typeface="Arial"/>
                <a:cs typeface="Arial"/>
                <a:sym typeface="Arial"/>
              </a:rPr>
              <a:t>PORTES OUVERTES</a:t>
            </a:r>
            <a:r>
              <a:rPr lang="en-US" sz="3200" b="1" i="0">
                <a:solidFill>
                  <a:schemeClr val="accent2"/>
                </a:solidFill>
                <a:latin typeface="Arial"/>
                <a:ea typeface="Arial"/>
                <a:cs typeface="Arial"/>
                <a:sym typeface="Arial"/>
              </a:rPr>
              <a:t> </a:t>
            </a:r>
            <a:br>
              <a:rPr lang="en-US" sz="3200" b="1" i="0">
                <a:solidFill>
                  <a:schemeClr val="dk1"/>
                </a:solidFill>
                <a:latin typeface="Arial"/>
                <a:ea typeface="Arial"/>
                <a:cs typeface="Arial"/>
                <a:sym typeface="Arial"/>
              </a:rPr>
            </a:br>
            <a:r>
              <a:rPr lang="en-US" sz="2800"/>
              <a:t>20 septembre 2025</a:t>
            </a:r>
            <a:br>
              <a:rPr lang="en-US" sz="3200" b="0" i="0" u="none">
                <a:solidFill>
                  <a:schemeClr val="dk1"/>
                </a:solidFill>
                <a:latin typeface="Arial"/>
                <a:ea typeface="Arial"/>
                <a:cs typeface="Arial"/>
                <a:sym typeface="Arial"/>
              </a:rPr>
            </a:br>
            <a:br>
              <a:rPr lang="en-US" sz="3200" b="0" i="0" u="none">
                <a:solidFill>
                  <a:schemeClr val="dk1"/>
                </a:solidFill>
                <a:latin typeface="Arial"/>
                <a:ea typeface="Arial"/>
                <a:cs typeface="Arial"/>
                <a:sym typeface="Arial"/>
              </a:rPr>
            </a:br>
            <a:br>
              <a:rPr lang="en-US" sz="4000" b="0" i="0" u="none">
                <a:solidFill>
                  <a:schemeClr val="dk1"/>
                </a:solidFill>
                <a:latin typeface="Arial"/>
                <a:ea typeface="Arial"/>
                <a:cs typeface="Arial"/>
                <a:sym typeface="Arial"/>
              </a:rPr>
            </a:br>
            <a:br>
              <a:rPr lang="en-US" sz="4000" b="0" i="0" u="none">
                <a:solidFill>
                  <a:srgbClr val="222268"/>
                </a:solidFill>
                <a:latin typeface="Arial"/>
                <a:ea typeface="Arial"/>
                <a:cs typeface="Arial"/>
                <a:sym typeface="Arial"/>
              </a:rPr>
            </a:br>
            <a:endParaRPr/>
          </a:p>
        </p:txBody>
      </p:sp>
      <p:pic>
        <p:nvPicPr>
          <p:cNvPr id="449" name="Google Shape;449;p21"/>
          <p:cNvPicPr preferRelativeResize="0"/>
          <p:nvPr/>
        </p:nvPicPr>
        <p:blipFill rotWithShape="1">
          <a:blip r:embed="rId3">
            <a:alphaModFix/>
          </a:blip>
          <a:srcRect/>
          <a:stretch/>
        </p:blipFill>
        <p:spPr>
          <a:xfrm>
            <a:off x="395077" y="5468277"/>
            <a:ext cx="2231400" cy="934325"/>
          </a:xfrm>
          <a:prstGeom prst="rect">
            <a:avLst/>
          </a:prstGeom>
          <a:noFill/>
          <a:ln>
            <a:noFill/>
          </a:ln>
        </p:spPr>
      </p:pic>
    </p:spTree>
  </p:cSld>
  <p:clrMapOvr>
    <a:masterClrMapping/>
  </p:clrMapOvr>
  <p:transition>
    <p:check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22"/>
          <p:cNvSpPr txBox="1">
            <a:spLocks noGrp="1"/>
          </p:cNvSpPr>
          <p:nvPr>
            <p:ph type="title"/>
          </p:nvPr>
        </p:nvSpPr>
        <p:spPr>
          <a:xfrm>
            <a:off x="457200" y="90487"/>
            <a:ext cx="8229600" cy="755650"/>
          </a:xfrm>
          <a:prstGeom prst="rect">
            <a:avLst/>
          </a:prstGeom>
          <a:noFill/>
          <a:ln>
            <a:noFill/>
          </a:ln>
        </p:spPr>
        <p:txBody>
          <a:bodyPr spcFirstLastPara="1" wrap="square" lIns="50800" tIns="50800" rIns="91425" bIns="50800" anchor="t" anchorCtr="0">
            <a:noAutofit/>
          </a:bodyPr>
          <a:lstStyle/>
          <a:p>
            <a:pPr marL="39687" lvl="0" indent="-39687" algn="ctr" rtl="0">
              <a:lnSpc>
                <a:spcPct val="100000"/>
              </a:lnSpc>
              <a:spcBef>
                <a:spcPts val="0"/>
              </a:spcBef>
              <a:spcAft>
                <a:spcPts val="0"/>
              </a:spcAft>
              <a:buClr>
                <a:srgbClr val="041EBC"/>
              </a:buClr>
              <a:buSzPts val="4000"/>
              <a:buFont typeface="Arial"/>
              <a:buNone/>
            </a:pPr>
            <a:r>
              <a:rPr lang="en-US" sz="4000" b="1" i="0">
                <a:solidFill>
                  <a:schemeClr val="accent2"/>
                </a:solidFill>
                <a:latin typeface="Arial"/>
                <a:ea typeface="Arial"/>
                <a:cs typeface="Arial"/>
                <a:sym typeface="Arial"/>
              </a:rPr>
              <a:t>Autres informations utiles</a:t>
            </a:r>
            <a:endParaRPr>
              <a:solidFill>
                <a:schemeClr val="accent2"/>
              </a:solidFill>
            </a:endParaRPr>
          </a:p>
        </p:txBody>
      </p:sp>
      <p:sp>
        <p:nvSpPr>
          <p:cNvPr id="455" name="Google Shape;455;p22" descr="Liste de matériel sec. 1"/>
          <p:cNvSpPr txBox="1">
            <a:spLocks noGrp="1"/>
          </p:cNvSpPr>
          <p:nvPr>
            <p:ph type="body" idx="1"/>
          </p:nvPr>
        </p:nvSpPr>
        <p:spPr>
          <a:xfrm>
            <a:off x="324625" y="982575"/>
            <a:ext cx="8554200" cy="5964900"/>
          </a:xfrm>
          <a:prstGeom prst="rect">
            <a:avLst/>
          </a:prstGeom>
          <a:noFill/>
          <a:ln>
            <a:noFill/>
          </a:ln>
        </p:spPr>
        <p:txBody>
          <a:bodyPr spcFirstLastPara="1" wrap="square" lIns="50800" tIns="50800" rIns="91425" bIns="50800" anchor="t" anchorCtr="0">
            <a:noAutofit/>
          </a:bodyPr>
          <a:lstStyle/>
          <a:p>
            <a:pPr marL="0" marR="0" lvl="0" indent="0" algn="l" rtl="0">
              <a:lnSpc>
                <a:spcPct val="100000"/>
              </a:lnSpc>
              <a:spcBef>
                <a:spcPts val="0"/>
              </a:spcBef>
              <a:spcAft>
                <a:spcPts val="0"/>
              </a:spcAft>
              <a:buClr>
                <a:schemeClr val="dk1"/>
              </a:buClr>
              <a:buSzPts val="2000"/>
              <a:buFont typeface="Arial"/>
              <a:buNone/>
            </a:pPr>
            <a:endParaRPr sz="2000" b="1" i="0" u="none">
              <a:solidFill>
                <a:schemeClr val="dk1"/>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ts val="2400"/>
              <a:buFont typeface="Arial"/>
              <a:buChar char="•"/>
            </a:pPr>
            <a:r>
              <a:rPr lang="en-US" sz="2400" b="1" i="0" u="none" err="1">
                <a:latin typeface="Arial"/>
                <a:ea typeface="Arial"/>
                <a:cs typeface="Arial"/>
                <a:sym typeface="Arial"/>
              </a:rPr>
              <a:t>Casier</a:t>
            </a:r>
            <a:r>
              <a:rPr lang="en-US" sz="2400" b="0" i="0" u="none">
                <a:latin typeface="Arial"/>
                <a:ea typeface="Arial"/>
                <a:cs typeface="Arial"/>
                <a:sym typeface="Arial"/>
              </a:rPr>
              <a:t> : </a:t>
            </a:r>
            <a:endParaRPr sz="2400"/>
          </a:p>
          <a:p>
            <a:pPr marL="1131570" marR="0" lvl="2" indent="-202565" algn="l" rtl="0">
              <a:lnSpc>
                <a:spcPct val="100000"/>
              </a:lnSpc>
              <a:spcBef>
                <a:spcPts val="0"/>
              </a:spcBef>
              <a:spcAft>
                <a:spcPts val="0"/>
              </a:spcAft>
              <a:buClr>
                <a:schemeClr val="dk1"/>
              </a:buClr>
              <a:buSzPts val="2400"/>
              <a:buFont typeface="Arial"/>
              <a:buChar char="•"/>
            </a:pPr>
            <a:r>
              <a:rPr lang="en-US" b="0" i="0" u="none" strike="noStrike" cap="none">
                <a:latin typeface="Arial"/>
                <a:ea typeface="Arial"/>
                <a:cs typeface="Arial"/>
                <a:sym typeface="Arial"/>
              </a:rPr>
              <a:t>2 </a:t>
            </a:r>
            <a:r>
              <a:rPr lang="en-US" b="0" i="0" u="none" strike="noStrike" cap="none" err="1">
                <a:latin typeface="Arial"/>
                <a:ea typeface="Arial"/>
                <a:cs typeface="Arial"/>
                <a:sym typeface="Arial"/>
              </a:rPr>
              <a:t>élèves</a:t>
            </a:r>
            <a:r>
              <a:rPr lang="en-US" b="0" i="0" u="none" strike="noStrike" cap="none">
                <a:latin typeface="Arial"/>
                <a:ea typeface="Arial"/>
                <a:cs typeface="Arial"/>
                <a:sym typeface="Arial"/>
              </a:rPr>
              <a:t> par </a:t>
            </a:r>
            <a:r>
              <a:rPr lang="en-US" b="0" i="0" u="none" strike="noStrike" cap="none" err="1">
                <a:latin typeface="Arial"/>
                <a:ea typeface="Arial"/>
                <a:cs typeface="Arial"/>
                <a:sym typeface="Arial"/>
              </a:rPr>
              <a:t>casier</a:t>
            </a:r>
            <a:endParaRPr err="1"/>
          </a:p>
          <a:p>
            <a:pPr marL="1131570" marR="0" lvl="2" indent="-203200" algn="l" rtl="0">
              <a:lnSpc>
                <a:spcPct val="100000"/>
              </a:lnSpc>
              <a:spcBef>
                <a:spcPts val="0"/>
              </a:spcBef>
              <a:spcAft>
                <a:spcPts val="0"/>
              </a:spcAft>
              <a:buClr>
                <a:schemeClr val="dk1"/>
              </a:buClr>
              <a:buSzPts val="2400"/>
              <a:buFont typeface="Arial"/>
              <a:buChar char="•"/>
            </a:pPr>
            <a:r>
              <a:rPr lang="en-US" b="0" i="0" u="none" strike="noStrike" cap="none" err="1">
                <a:latin typeface="Arial"/>
                <a:ea typeface="Arial"/>
                <a:cs typeface="Arial"/>
                <a:sym typeface="Arial"/>
              </a:rPr>
              <a:t>Avoir</a:t>
            </a:r>
            <a:r>
              <a:rPr lang="en-US" b="0" i="0" u="none" strike="noStrike" cap="none">
                <a:latin typeface="Arial"/>
                <a:ea typeface="Arial"/>
                <a:cs typeface="Arial"/>
                <a:sym typeface="Arial"/>
              </a:rPr>
              <a:t> 1 à 2 </a:t>
            </a:r>
            <a:r>
              <a:rPr lang="en-US" b="0" i="0" u="none" strike="noStrike" cap="none" err="1">
                <a:latin typeface="Arial"/>
                <a:ea typeface="Arial"/>
                <a:cs typeface="Arial"/>
                <a:sym typeface="Arial"/>
              </a:rPr>
              <a:t>cadenas</a:t>
            </a:r>
            <a:r>
              <a:rPr lang="en-US" b="0" i="0" u="none" strike="noStrike" cap="none">
                <a:latin typeface="Arial"/>
                <a:ea typeface="Arial"/>
                <a:cs typeface="Arial"/>
                <a:sym typeface="Arial"/>
              </a:rPr>
              <a:t> (</a:t>
            </a:r>
            <a:r>
              <a:rPr lang="en-US" b="0" i="0" u="none" strike="noStrike" cap="none" err="1">
                <a:latin typeface="Arial"/>
                <a:ea typeface="Arial"/>
                <a:cs typeface="Arial"/>
                <a:sym typeface="Arial"/>
              </a:rPr>
              <a:t>casier</a:t>
            </a:r>
            <a:r>
              <a:rPr lang="en-US" b="0" i="0" u="none" strike="noStrike" cap="none">
                <a:latin typeface="Arial"/>
                <a:ea typeface="Arial"/>
                <a:cs typeface="Arial"/>
                <a:sym typeface="Arial"/>
              </a:rPr>
              <a:t> </a:t>
            </a:r>
            <a:r>
              <a:rPr lang="en-US" b="0" i="0" u="none" strike="noStrike" cap="none" err="1">
                <a:latin typeface="Arial"/>
                <a:ea typeface="Arial"/>
                <a:cs typeface="Arial"/>
                <a:sym typeface="Arial"/>
              </a:rPr>
              <a:t>scolaire</a:t>
            </a:r>
            <a:r>
              <a:rPr lang="en-US" b="0" i="0" u="none" strike="noStrike" cap="none">
                <a:latin typeface="Arial"/>
                <a:ea typeface="Arial"/>
                <a:cs typeface="Arial"/>
                <a:sym typeface="Arial"/>
              </a:rPr>
              <a:t> + </a:t>
            </a:r>
            <a:r>
              <a:rPr lang="en-US" b="0" i="0" u="none" strike="noStrike" cap="none" err="1">
                <a:latin typeface="Arial"/>
                <a:ea typeface="Arial"/>
                <a:cs typeface="Arial"/>
                <a:sym typeface="Arial"/>
              </a:rPr>
              <a:t>éduc</a:t>
            </a:r>
            <a:r>
              <a:rPr lang="en-US" b="0" i="0" u="none" strike="noStrike" cap="none">
                <a:latin typeface="Arial"/>
                <a:ea typeface="Arial"/>
                <a:cs typeface="Arial"/>
                <a:sym typeface="Arial"/>
              </a:rPr>
              <a:t>.)</a:t>
            </a:r>
            <a:endParaRPr/>
          </a:p>
          <a:p>
            <a:pPr marL="0" marR="0" lvl="0" indent="0" algn="l" rtl="0">
              <a:lnSpc>
                <a:spcPct val="100000"/>
              </a:lnSpc>
              <a:spcBef>
                <a:spcPts val="600"/>
              </a:spcBef>
              <a:spcAft>
                <a:spcPts val="0"/>
              </a:spcAft>
              <a:buSzPts val="1800"/>
              <a:buNone/>
            </a:pPr>
            <a:endParaRPr sz="1000"/>
          </a:p>
          <a:p>
            <a:pPr indent="-381000">
              <a:spcBef>
                <a:spcPts val="0"/>
              </a:spcBef>
              <a:buSzPts val="2400"/>
            </a:pPr>
            <a:r>
              <a:rPr lang="en-US" sz="2400" b="1" i="0" u="none" strike="noStrike" cap="none" err="1">
                <a:latin typeface="Arial"/>
                <a:ea typeface="Arial"/>
                <a:cs typeface="Arial"/>
                <a:sym typeface="Arial"/>
              </a:rPr>
              <a:t>Fournitures</a:t>
            </a:r>
            <a:r>
              <a:rPr lang="en-US" sz="2400" b="1" i="0" u="none" strike="noStrike" cap="none">
                <a:latin typeface="Arial"/>
                <a:ea typeface="Arial"/>
                <a:cs typeface="Arial"/>
                <a:sym typeface="Arial"/>
              </a:rPr>
              <a:t> </a:t>
            </a:r>
            <a:r>
              <a:rPr lang="en-US" sz="2400" b="1" i="0" u="none" strike="noStrike" cap="none" err="1">
                <a:latin typeface="Arial"/>
                <a:ea typeface="Arial"/>
                <a:cs typeface="Arial"/>
                <a:sym typeface="Arial"/>
              </a:rPr>
              <a:t>scolaires</a:t>
            </a:r>
            <a:r>
              <a:rPr lang="en-US" sz="2400" b="1" i="0" u="none" strike="noStrike" cap="none">
                <a:latin typeface="Arial"/>
                <a:ea typeface="Arial"/>
                <a:cs typeface="Arial"/>
                <a:sym typeface="Arial"/>
              </a:rPr>
              <a:t> </a:t>
            </a:r>
            <a:r>
              <a:rPr lang="en-US" sz="2400" b="0" i="0" u="none" strike="noStrike" cap="none">
                <a:latin typeface="Arial"/>
                <a:ea typeface="Arial"/>
                <a:cs typeface="Arial"/>
                <a:sym typeface="Arial"/>
              </a:rPr>
              <a:t>:  </a:t>
            </a:r>
            <a:r>
              <a:rPr lang="en-US" sz="2400" err="1"/>
              <a:t>Informations</a:t>
            </a:r>
            <a:r>
              <a:rPr lang="en-US" sz="2400"/>
              <a:t> à </a:t>
            </a:r>
            <a:r>
              <a:rPr lang="en-US" sz="2400" err="1"/>
              <a:t>venir</a:t>
            </a:r>
            <a:endParaRPr lang="en-US" sz="2400" b="0" i="0" u="none" strike="noStrike" cap="none" err="1">
              <a:latin typeface="Arial"/>
              <a:ea typeface="Arial"/>
              <a:cs typeface="Arial"/>
            </a:endParaRPr>
          </a:p>
          <a:p>
            <a:pPr indent="-381000">
              <a:spcBef>
                <a:spcPts val="0"/>
              </a:spcBef>
              <a:buSzPts val="2400"/>
            </a:pPr>
            <a:endParaRPr lang="en-US" sz="2400">
              <a:solidFill>
                <a:srgbClr val="00B050"/>
              </a:solidFill>
            </a:endParaRPr>
          </a:p>
          <a:p>
            <a:pPr marL="76200" indent="0">
              <a:spcBef>
                <a:spcPts val="0"/>
              </a:spcBef>
              <a:buSzPts val="2400"/>
              <a:buNone/>
            </a:pPr>
            <a:r>
              <a:rPr lang="en-US" sz="2400">
                <a:solidFill>
                  <a:srgbClr val="00B050"/>
                </a:solidFill>
              </a:rPr>
              <a:t>*Au 1</a:t>
            </a:r>
            <a:r>
              <a:rPr lang="en-US" sz="2400" baseline="30000">
                <a:solidFill>
                  <a:srgbClr val="00B050"/>
                </a:solidFill>
              </a:rPr>
              <a:t>er</a:t>
            </a:r>
            <a:r>
              <a:rPr lang="en-US" sz="2400">
                <a:solidFill>
                  <a:srgbClr val="00B050"/>
                </a:solidFill>
              </a:rPr>
              <a:t> </a:t>
            </a:r>
            <a:r>
              <a:rPr lang="en-US" sz="2400" err="1">
                <a:solidFill>
                  <a:srgbClr val="00B050"/>
                </a:solidFill>
              </a:rPr>
              <a:t>cours</a:t>
            </a:r>
            <a:r>
              <a:rPr lang="en-US" sz="2400">
                <a:solidFill>
                  <a:srgbClr val="00B050"/>
                </a:solidFill>
              </a:rPr>
              <a:t> </a:t>
            </a:r>
            <a:r>
              <a:rPr lang="en-US" sz="2400" err="1">
                <a:solidFill>
                  <a:srgbClr val="00B050"/>
                </a:solidFill>
              </a:rPr>
              <a:t>avoir</a:t>
            </a:r>
            <a:r>
              <a:rPr lang="en-US" sz="2400">
                <a:solidFill>
                  <a:srgbClr val="00B050"/>
                </a:solidFill>
              </a:rPr>
              <a:t> au minimum : agenda, </a:t>
            </a:r>
            <a:r>
              <a:rPr lang="en-US" sz="2400" err="1">
                <a:solidFill>
                  <a:srgbClr val="00B050"/>
                </a:solidFill>
              </a:rPr>
              <a:t>coffre</a:t>
            </a:r>
            <a:r>
              <a:rPr lang="en-US" sz="2400">
                <a:solidFill>
                  <a:srgbClr val="00B050"/>
                </a:solidFill>
              </a:rPr>
              <a:t> à crayons, cartable avec </a:t>
            </a:r>
            <a:r>
              <a:rPr lang="en-US" sz="2400" err="1">
                <a:solidFill>
                  <a:srgbClr val="00B050"/>
                </a:solidFill>
              </a:rPr>
              <a:t>feuilles</a:t>
            </a:r>
            <a:r>
              <a:rPr lang="en-US" sz="2400">
                <a:solidFill>
                  <a:srgbClr val="00B050"/>
                </a:solidFill>
              </a:rPr>
              <a:t> </a:t>
            </a:r>
            <a:r>
              <a:rPr lang="en-US" sz="2400" err="1">
                <a:solidFill>
                  <a:srgbClr val="00B050"/>
                </a:solidFill>
              </a:rPr>
              <a:t>lignées</a:t>
            </a:r>
            <a:r>
              <a:rPr lang="en-US" sz="2400">
                <a:solidFill>
                  <a:srgbClr val="00B050"/>
                </a:solidFill>
              </a:rPr>
              <a:t>.</a:t>
            </a:r>
            <a:endParaRPr lang="en-US" sz="2400" b="0" i="0" u="none" strike="noStrike" cap="none">
              <a:solidFill>
                <a:srgbClr val="00B050"/>
              </a:solidFill>
              <a:latin typeface="Arial"/>
              <a:ea typeface="Arial"/>
              <a:cs typeface="Arial"/>
            </a:endParaRPr>
          </a:p>
          <a:p>
            <a:pPr marL="457200" marR="0" lvl="0" indent="0" algn="l" rtl="0">
              <a:lnSpc>
                <a:spcPct val="100000"/>
              </a:lnSpc>
              <a:spcBef>
                <a:spcPts val="600"/>
              </a:spcBef>
              <a:spcAft>
                <a:spcPts val="0"/>
              </a:spcAft>
              <a:buSzPts val="1800"/>
              <a:buNone/>
            </a:pPr>
            <a:endParaRPr sz="1000"/>
          </a:p>
          <a:p>
            <a:pPr marL="0" marR="0" lvl="0" indent="0" algn="l" rtl="0">
              <a:lnSpc>
                <a:spcPct val="100000"/>
              </a:lnSpc>
              <a:spcBef>
                <a:spcPts val="0"/>
              </a:spcBef>
              <a:spcAft>
                <a:spcPts val="0"/>
              </a:spcAft>
              <a:buNone/>
            </a:pPr>
            <a:endParaRPr sz="1000" b="0" i="0" u="none" strike="noStrike" cap="none">
              <a:solidFill>
                <a:schemeClr val="dk1"/>
              </a:solidFill>
              <a:latin typeface="Arial"/>
              <a:ea typeface="Arial"/>
              <a:cs typeface="Arial"/>
              <a:sym typeface="Arial"/>
            </a:endParaRPr>
          </a:p>
          <a:p>
            <a:pPr marL="0" marR="0" lvl="4" indent="0" algn="l" rtl="0">
              <a:lnSpc>
                <a:spcPct val="100000"/>
              </a:lnSpc>
              <a:spcBef>
                <a:spcPts val="0"/>
              </a:spcBef>
              <a:spcAft>
                <a:spcPts val="0"/>
              </a:spcAft>
              <a:buClr>
                <a:srgbClr val="00B050"/>
              </a:buClr>
              <a:buSzPts val="2800"/>
              <a:buFont typeface="Arial"/>
              <a:buNone/>
            </a:pPr>
            <a:r>
              <a:rPr lang="en-US" sz="2800" b="0" i="0" u="none" strike="noStrike" cap="none">
                <a:solidFill>
                  <a:srgbClr val="FF0000"/>
                </a:solidFill>
                <a:latin typeface="Arial"/>
                <a:ea typeface="Arial"/>
                <a:cs typeface="Arial"/>
                <a:sym typeface="Arial"/>
              </a:rPr>
              <a:t>	</a:t>
            </a:r>
            <a:endParaRPr sz="2400">
              <a:solidFill>
                <a:srgbClr val="FF0000"/>
              </a:solidFill>
            </a:endParaRPr>
          </a:p>
          <a:p>
            <a:pPr marL="382270" marR="0" lvl="0" indent="-165100" algn="l" rtl="0">
              <a:lnSpc>
                <a:spcPct val="100000"/>
              </a:lnSpc>
              <a:spcBef>
                <a:spcPts val="700"/>
              </a:spcBef>
              <a:spcAft>
                <a:spcPts val="0"/>
              </a:spcAft>
              <a:buClr>
                <a:schemeClr val="dk1"/>
              </a:buClr>
              <a:buSzPts val="2800"/>
              <a:buFont typeface="Arial"/>
              <a:buNone/>
            </a:pPr>
            <a:endParaRPr sz="2800" b="0" i="0" u="none" strike="noStrike" cap="none">
              <a:solidFill>
                <a:srgbClr val="00B050"/>
              </a:solidFill>
              <a:latin typeface="Arial"/>
              <a:ea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453">
          <a:extLst>
            <a:ext uri="{FF2B5EF4-FFF2-40B4-BE49-F238E27FC236}">
              <a16:creationId xmlns:a16="http://schemas.microsoft.com/office/drawing/2014/main" id="{F05A38D2-6DC4-F896-0B47-F6FCCAC52CF4}"/>
            </a:ext>
          </a:extLst>
        </p:cNvPr>
        <p:cNvGrpSpPr/>
        <p:nvPr/>
      </p:nvGrpSpPr>
      <p:grpSpPr>
        <a:xfrm>
          <a:off x="0" y="0"/>
          <a:ext cx="0" cy="0"/>
          <a:chOff x="0" y="0"/>
          <a:chExt cx="0" cy="0"/>
        </a:xfrm>
      </p:grpSpPr>
      <p:sp>
        <p:nvSpPr>
          <p:cNvPr id="454" name="Google Shape;454;p22">
            <a:extLst>
              <a:ext uri="{FF2B5EF4-FFF2-40B4-BE49-F238E27FC236}">
                <a16:creationId xmlns:a16="http://schemas.microsoft.com/office/drawing/2014/main" id="{5A33A45D-4761-E857-8730-D6F73DB3E12C}"/>
              </a:ext>
            </a:extLst>
          </p:cNvPr>
          <p:cNvSpPr txBox="1">
            <a:spLocks noGrp="1"/>
          </p:cNvSpPr>
          <p:nvPr>
            <p:ph type="title"/>
          </p:nvPr>
        </p:nvSpPr>
        <p:spPr>
          <a:xfrm>
            <a:off x="457200" y="90487"/>
            <a:ext cx="8229600" cy="755650"/>
          </a:xfrm>
          <a:prstGeom prst="rect">
            <a:avLst/>
          </a:prstGeom>
          <a:noFill/>
          <a:ln>
            <a:noFill/>
          </a:ln>
        </p:spPr>
        <p:txBody>
          <a:bodyPr spcFirstLastPara="1" wrap="square" lIns="50800" tIns="50800" rIns="91425" bIns="50800" anchor="t" anchorCtr="0">
            <a:noAutofit/>
          </a:bodyPr>
          <a:lstStyle/>
          <a:p>
            <a:pPr marL="39687" lvl="0" indent="-39687" algn="ctr" rtl="0">
              <a:lnSpc>
                <a:spcPct val="100000"/>
              </a:lnSpc>
              <a:spcBef>
                <a:spcPts val="0"/>
              </a:spcBef>
              <a:spcAft>
                <a:spcPts val="0"/>
              </a:spcAft>
              <a:buClr>
                <a:srgbClr val="041EBC"/>
              </a:buClr>
              <a:buSzPts val="4000"/>
              <a:buFont typeface="Arial"/>
              <a:buNone/>
            </a:pPr>
            <a:r>
              <a:rPr lang="en-US" sz="4000" b="1" i="0">
                <a:solidFill>
                  <a:schemeClr val="accent2"/>
                </a:solidFill>
                <a:latin typeface="Arial"/>
                <a:ea typeface="Arial"/>
                <a:cs typeface="Arial"/>
                <a:sym typeface="Arial"/>
              </a:rPr>
              <a:t>Autres informations utiles</a:t>
            </a:r>
            <a:endParaRPr>
              <a:solidFill>
                <a:schemeClr val="accent2"/>
              </a:solidFill>
            </a:endParaRPr>
          </a:p>
        </p:txBody>
      </p:sp>
      <p:sp>
        <p:nvSpPr>
          <p:cNvPr id="455" name="Google Shape;455;p22" descr="Liste de matériel sec. 1">
            <a:extLst>
              <a:ext uri="{FF2B5EF4-FFF2-40B4-BE49-F238E27FC236}">
                <a16:creationId xmlns:a16="http://schemas.microsoft.com/office/drawing/2014/main" id="{6D620F44-7F75-8FE9-5847-287A2524DF28}"/>
              </a:ext>
            </a:extLst>
          </p:cNvPr>
          <p:cNvSpPr txBox="1">
            <a:spLocks noGrp="1"/>
          </p:cNvSpPr>
          <p:nvPr>
            <p:ph type="body" idx="1"/>
          </p:nvPr>
        </p:nvSpPr>
        <p:spPr>
          <a:xfrm>
            <a:off x="324625" y="982575"/>
            <a:ext cx="8554200" cy="5964900"/>
          </a:xfrm>
          <a:prstGeom prst="rect">
            <a:avLst/>
          </a:prstGeom>
          <a:noFill/>
          <a:ln>
            <a:noFill/>
          </a:ln>
        </p:spPr>
        <p:txBody>
          <a:bodyPr spcFirstLastPara="1" wrap="square" lIns="50800" tIns="50800" rIns="91425" bIns="50800" anchor="t" anchorCtr="0">
            <a:noAutofit/>
          </a:bodyPr>
          <a:lstStyle/>
          <a:p>
            <a:pPr marL="0" marR="0" lvl="0" indent="0" algn="l" rtl="0">
              <a:lnSpc>
                <a:spcPct val="100000"/>
              </a:lnSpc>
              <a:spcBef>
                <a:spcPts val="0"/>
              </a:spcBef>
              <a:spcAft>
                <a:spcPts val="0"/>
              </a:spcAft>
              <a:buClr>
                <a:schemeClr val="dk1"/>
              </a:buClr>
              <a:buSzPts val="2000"/>
              <a:buFont typeface="Arial"/>
              <a:buNone/>
            </a:pPr>
            <a:endParaRPr sz="2000" b="1" i="0" u="none">
              <a:solidFill>
                <a:schemeClr val="dk1"/>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ts val="2400"/>
              <a:buFont typeface="Arial"/>
              <a:buChar char="●"/>
            </a:pPr>
            <a:r>
              <a:rPr lang="en-US" sz="2400" b="1" i="0" u="none">
                <a:solidFill>
                  <a:schemeClr val="dk1"/>
                </a:solidFill>
                <a:latin typeface="Arial"/>
                <a:ea typeface="Arial"/>
                <a:cs typeface="Arial"/>
                <a:sym typeface="Arial"/>
              </a:rPr>
              <a:t>Casier</a:t>
            </a:r>
            <a:r>
              <a:rPr lang="en-US" sz="2400" b="0" i="0" u="none">
                <a:solidFill>
                  <a:schemeClr val="dk1"/>
                </a:solidFill>
                <a:latin typeface="Arial"/>
                <a:ea typeface="Arial"/>
                <a:cs typeface="Arial"/>
                <a:sym typeface="Arial"/>
              </a:rPr>
              <a:t> : </a:t>
            </a:r>
            <a:endParaRPr sz="2400"/>
          </a:p>
          <a:p>
            <a:pPr marL="1131887" marR="0" lvl="2" indent="-203199" algn="l" rtl="0">
              <a:lnSpc>
                <a:spcPct val="100000"/>
              </a:lnSpc>
              <a:spcBef>
                <a:spcPts val="0"/>
              </a:spcBef>
              <a:spcAft>
                <a:spcPts val="0"/>
              </a:spcAft>
              <a:buClr>
                <a:schemeClr val="dk1"/>
              </a:buClr>
              <a:buSzPts val="2400"/>
              <a:buFont typeface="Arial"/>
              <a:buChar char="•"/>
            </a:pPr>
            <a:r>
              <a:rPr lang="en-US" b="0" i="0" u="none" strike="noStrike" cap="none">
                <a:solidFill>
                  <a:schemeClr val="dk1"/>
                </a:solidFill>
                <a:latin typeface="Arial"/>
                <a:ea typeface="Arial"/>
                <a:cs typeface="Arial"/>
                <a:sym typeface="Arial"/>
              </a:rPr>
              <a:t>2 élèves par casier</a:t>
            </a:r>
            <a:endParaRPr/>
          </a:p>
          <a:p>
            <a:pPr marL="1131887" marR="0" lvl="2" indent="-203200" algn="l" rtl="0">
              <a:lnSpc>
                <a:spcPct val="100000"/>
              </a:lnSpc>
              <a:spcBef>
                <a:spcPts val="0"/>
              </a:spcBef>
              <a:spcAft>
                <a:spcPts val="0"/>
              </a:spcAft>
              <a:buClr>
                <a:schemeClr val="dk1"/>
              </a:buClr>
              <a:buSzPts val="2400"/>
              <a:buFont typeface="Arial"/>
              <a:buChar char="•"/>
            </a:pPr>
            <a:r>
              <a:rPr lang="en-US" b="0" i="0" u="none" strike="noStrike" cap="none">
                <a:solidFill>
                  <a:schemeClr val="dk1"/>
                </a:solidFill>
                <a:latin typeface="Arial"/>
                <a:ea typeface="Arial"/>
                <a:cs typeface="Arial"/>
                <a:sym typeface="Arial"/>
              </a:rPr>
              <a:t>Avoir 1 à 2 cadenas (casier scolaire + éduc.)</a:t>
            </a:r>
            <a:endParaRPr/>
          </a:p>
          <a:p>
            <a:pPr marL="0" marR="0" lvl="0" indent="0" algn="l" rtl="0">
              <a:lnSpc>
                <a:spcPct val="100000"/>
              </a:lnSpc>
              <a:spcBef>
                <a:spcPts val="600"/>
              </a:spcBef>
              <a:spcAft>
                <a:spcPts val="0"/>
              </a:spcAft>
              <a:buSzPts val="1800"/>
              <a:buNone/>
            </a:pPr>
            <a:endParaRPr sz="1000"/>
          </a:p>
          <a:p>
            <a:pPr marL="457200" marR="0" lvl="0" indent="-381000" algn="l" rtl="0">
              <a:lnSpc>
                <a:spcPct val="100000"/>
              </a:lnSpc>
              <a:spcBef>
                <a:spcPts val="0"/>
              </a:spcBef>
              <a:spcAft>
                <a:spcPts val="0"/>
              </a:spcAft>
              <a:buClr>
                <a:schemeClr val="dk1"/>
              </a:buClr>
              <a:buSzPts val="2400"/>
              <a:buFont typeface="Arial"/>
              <a:buChar char="●"/>
            </a:pPr>
            <a:r>
              <a:rPr lang="en-US" sz="2400" b="1" i="0" u="none" strike="noStrike" cap="none">
                <a:solidFill>
                  <a:schemeClr val="dk1"/>
                </a:solidFill>
                <a:latin typeface="Arial"/>
                <a:ea typeface="Arial"/>
                <a:cs typeface="Arial"/>
                <a:sym typeface="Arial"/>
              </a:rPr>
              <a:t>Fournitures scolaires </a:t>
            </a:r>
            <a:r>
              <a:rPr lang="en-US" sz="2400" b="0" i="0" u="none" strike="noStrike" cap="none">
                <a:solidFill>
                  <a:schemeClr val="dk1"/>
                </a:solidFill>
                <a:latin typeface="Arial"/>
                <a:ea typeface="Arial"/>
                <a:cs typeface="Arial"/>
                <a:sym typeface="Arial"/>
              </a:rPr>
              <a:t>:  </a:t>
            </a:r>
            <a:endParaRPr sz="2400" b="0" i="0" u="none" strike="noStrike" cap="none">
              <a:solidFill>
                <a:schemeClr val="dk1"/>
              </a:solidFill>
              <a:latin typeface="Arial"/>
              <a:ea typeface="Arial"/>
              <a:cs typeface="Arial"/>
              <a:sym typeface="Arial"/>
            </a:endParaRPr>
          </a:p>
          <a:p>
            <a:pPr marL="457200" marR="0" lvl="0" indent="-381000" algn="l" rtl="0">
              <a:lnSpc>
                <a:spcPct val="100000"/>
              </a:lnSpc>
              <a:spcBef>
                <a:spcPts val="0"/>
              </a:spcBef>
              <a:spcAft>
                <a:spcPts val="0"/>
              </a:spcAft>
              <a:buSzPts val="2400"/>
              <a:buChar char="-"/>
            </a:pPr>
            <a:r>
              <a:rPr lang="en-US" sz="2400" b="0" i="0" u="none" strike="noStrike" cap="none">
                <a:solidFill>
                  <a:srgbClr val="0070C0"/>
                </a:solidFill>
                <a:latin typeface="Arial"/>
                <a:ea typeface="Arial"/>
                <a:cs typeface="Arial"/>
                <a:sym typeface="Arial"/>
              </a:rPr>
              <a:t>Pour le sec. 1</a:t>
            </a:r>
            <a:r>
              <a:rPr lang="en-US" sz="2400">
                <a:solidFill>
                  <a:srgbClr val="0070C0"/>
                </a:solidFill>
              </a:rPr>
              <a:t>,</a:t>
            </a:r>
            <a:r>
              <a:rPr lang="en-US" sz="2400">
                <a:solidFill>
                  <a:srgbClr val="00B050"/>
                </a:solidFill>
              </a:rPr>
              <a:t> </a:t>
            </a:r>
            <a:r>
              <a:rPr lang="en-US" sz="2400"/>
              <a:t>voir listes de matériel au lien suivant : </a:t>
            </a:r>
            <a:r>
              <a:rPr lang="en-US" sz="2400">
                <a:solidFill>
                  <a:srgbClr val="00B050"/>
                </a:solidFill>
              </a:rPr>
              <a:t>   </a:t>
            </a:r>
            <a:endParaRPr sz="2400">
              <a:solidFill>
                <a:srgbClr val="00B050"/>
              </a:solidFill>
            </a:endParaRPr>
          </a:p>
          <a:p>
            <a:pPr marL="0" marR="0" lvl="0" indent="0" algn="ctr" rtl="0">
              <a:lnSpc>
                <a:spcPct val="100000"/>
              </a:lnSpc>
              <a:spcBef>
                <a:spcPts val="0"/>
              </a:spcBef>
              <a:spcAft>
                <a:spcPts val="0"/>
              </a:spcAft>
              <a:buSzPts val="1800"/>
              <a:buNone/>
            </a:pPr>
            <a:r>
              <a:rPr lang="en-US" sz="2400" u="sng">
                <a:solidFill>
                  <a:schemeClr val="hlink"/>
                </a:solidFill>
                <a:hlinkClick r:id="rId3"/>
              </a:rPr>
              <a:t>Fournitures scolaires</a:t>
            </a:r>
            <a:endParaRPr sz="2000"/>
          </a:p>
          <a:p>
            <a:pPr marL="457200" marR="0" lvl="0" indent="0" algn="l" rtl="0">
              <a:lnSpc>
                <a:spcPct val="100000"/>
              </a:lnSpc>
              <a:spcBef>
                <a:spcPts val="0"/>
              </a:spcBef>
              <a:spcAft>
                <a:spcPts val="0"/>
              </a:spcAft>
              <a:buSzPts val="1800"/>
              <a:buNone/>
            </a:pPr>
            <a:r>
              <a:rPr lang="en-US" sz="2400">
                <a:solidFill>
                  <a:srgbClr val="0070C0"/>
                </a:solidFill>
              </a:rPr>
              <a:t>*S’assurer d’avoir le matériel dès le 1er cours.</a:t>
            </a:r>
            <a:endParaRPr sz="2400">
              <a:solidFill>
                <a:srgbClr val="0070C0"/>
              </a:solidFill>
            </a:endParaRPr>
          </a:p>
          <a:p>
            <a:pPr marL="457200" marR="0" lvl="0" indent="0" algn="l" rtl="0">
              <a:lnSpc>
                <a:spcPct val="100000"/>
              </a:lnSpc>
              <a:spcBef>
                <a:spcPts val="0"/>
              </a:spcBef>
              <a:spcAft>
                <a:spcPts val="0"/>
              </a:spcAft>
              <a:buSzPts val="1800"/>
              <a:buNone/>
            </a:pPr>
            <a:endParaRPr sz="1000">
              <a:solidFill>
                <a:srgbClr val="0070C0"/>
              </a:solidFill>
            </a:endParaRPr>
          </a:p>
          <a:p>
            <a:pPr marL="457200" marR="0" lvl="0" indent="-381000" algn="l" rtl="0">
              <a:lnSpc>
                <a:spcPct val="100000"/>
              </a:lnSpc>
              <a:spcBef>
                <a:spcPts val="0"/>
              </a:spcBef>
              <a:spcAft>
                <a:spcPts val="0"/>
              </a:spcAft>
              <a:buSzPts val="2400"/>
              <a:buChar char="-"/>
            </a:pPr>
            <a:r>
              <a:rPr lang="en-US" sz="2400"/>
              <a:t>Pour les sec. 2 à 5, i</a:t>
            </a:r>
            <a:r>
              <a:rPr lang="en-US" sz="2400" b="0" i="0" u="none" strike="noStrike" cap="none">
                <a:latin typeface="Arial"/>
                <a:ea typeface="Arial"/>
                <a:cs typeface="Arial"/>
                <a:sym typeface="Arial"/>
              </a:rPr>
              <a:t>l n’y a pas de liste de </a:t>
            </a:r>
            <a:r>
              <a:rPr lang="en-US" sz="2400"/>
              <a:t>matériel</a:t>
            </a:r>
            <a:r>
              <a:rPr lang="en-US" sz="2400" b="0" i="0" u="none" strike="noStrike" cap="none">
                <a:latin typeface="Arial"/>
                <a:ea typeface="Arial"/>
                <a:cs typeface="Arial"/>
                <a:sym typeface="Arial"/>
              </a:rPr>
              <a:t>, chaque enseignant donnera ses besoins lors du premier cours.</a:t>
            </a:r>
            <a:endParaRPr sz="2400" b="0" i="0" u="none" strike="noStrike" cap="none">
              <a:latin typeface="Arial"/>
              <a:ea typeface="Arial"/>
              <a:cs typeface="Arial"/>
              <a:sym typeface="Arial"/>
            </a:endParaRPr>
          </a:p>
          <a:p>
            <a:pPr marL="914400" marR="0" lvl="0" indent="0" algn="l" rtl="0">
              <a:lnSpc>
                <a:spcPct val="100000"/>
              </a:lnSpc>
              <a:spcBef>
                <a:spcPts val="0"/>
              </a:spcBef>
              <a:spcAft>
                <a:spcPts val="0"/>
              </a:spcAft>
              <a:buSzPts val="1800"/>
              <a:buNone/>
            </a:pPr>
            <a:r>
              <a:rPr lang="en-US" sz="2400">
                <a:solidFill>
                  <a:srgbClr val="00B050"/>
                </a:solidFill>
              </a:rPr>
              <a:t>*Au 1</a:t>
            </a:r>
            <a:r>
              <a:rPr lang="en-US" sz="2400" baseline="30000">
                <a:solidFill>
                  <a:srgbClr val="00B050"/>
                </a:solidFill>
              </a:rPr>
              <a:t>er</a:t>
            </a:r>
            <a:r>
              <a:rPr lang="en-US" sz="2400">
                <a:solidFill>
                  <a:srgbClr val="00B050"/>
                </a:solidFill>
              </a:rPr>
              <a:t> cours : Avoir agenda, coffre à crayons, cartable avec feuilles lignées et un cahier canada par matière.</a:t>
            </a:r>
            <a:endParaRPr sz="2400" b="0" i="0" u="none" strike="noStrike" cap="none">
              <a:solidFill>
                <a:srgbClr val="00B050"/>
              </a:solidFill>
              <a:latin typeface="Arial"/>
              <a:ea typeface="Arial"/>
              <a:cs typeface="Arial"/>
              <a:sym typeface="Arial"/>
            </a:endParaRPr>
          </a:p>
          <a:p>
            <a:pPr marL="457200" marR="0" lvl="0" indent="0" algn="l" rtl="0">
              <a:lnSpc>
                <a:spcPct val="100000"/>
              </a:lnSpc>
              <a:spcBef>
                <a:spcPts val="600"/>
              </a:spcBef>
              <a:spcAft>
                <a:spcPts val="0"/>
              </a:spcAft>
              <a:buSzPts val="1800"/>
              <a:buNone/>
            </a:pPr>
            <a:endParaRPr sz="1000"/>
          </a:p>
          <a:p>
            <a:pPr marL="0" marR="0" lvl="0" indent="0" algn="l" rtl="0">
              <a:lnSpc>
                <a:spcPct val="100000"/>
              </a:lnSpc>
              <a:spcBef>
                <a:spcPts val="0"/>
              </a:spcBef>
              <a:spcAft>
                <a:spcPts val="0"/>
              </a:spcAft>
              <a:buNone/>
            </a:pPr>
            <a:endParaRPr sz="1000" b="0" i="0" u="none" strike="noStrike" cap="none">
              <a:solidFill>
                <a:schemeClr val="dk1"/>
              </a:solidFill>
              <a:latin typeface="Arial"/>
              <a:ea typeface="Arial"/>
              <a:cs typeface="Arial"/>
              <a:sym typeface="Arial"/>
            </a:endParaRPr>
          </a:p>
          <a:p>
            <a:pPr marL="0" marR="0" lvl="4" indent="0" algn="l" rtl="0">
              <a:lnSpc>
                <a:spcPct val="100000"/>
              </a:lnSpc>
              <a:spcBef>
                <a:spcPts val="0"/>
              </a:spcBef>
              <a:spcAft>
                <a:spcPts val="0"/>
              </a:spcAft>
              <a:buClr>
                <a:srgbClr val="00B050"/>
              </a:buClr>
              <a:buSzPts val="2800"/>
              <a:buFont typeface="Arial"/>
              <a:buNone/>
            </a:pPr>
            <a:r>
              <a:rPr lang="en-US" sz="2800" b="0" i="0" u="none" strike="noStrike" cap="none">
                <a:solidFill>
                  <a:srgbClr val="FF0000"/>
                </a:solidFill>
                <a:latin typeface="Arial"/>
                <a:ea typeface="Arial"/>
                <a:cs typeface="Arial"/>
                <a:sym typeface="Arial"/>
              </a:rPr>
              <a:t>	</a:t>
            </a:r>
            <a:endParaRPr sz="2400">
              <a:solidFill>
                <a:srgbClr val="FF0000"/>
              </a:solidFill>
            </a:endParaRPr>
          </a:p>
          <a:p>
            <a:pPr marL="382588" marR="0" lvl="0" indent="-165100" algn="l" rtl="0">
              <a:lnSpc>
                <a:spcPct val="100000"/>
              </a:lnSpc>
              <a:spcBef>
                <a:spcPts val="700"/>
              </a:spcBef>
              <a:spcAft>
                <a:spcPts val="0"/>
              </a:spcAft>
              <a:buClr>
                <a:schemeClr val="dk1"/>
              </a:buClr>
              <a:buSzPts val="2800"/>
              <a:buFont typeface="Arial"/>
              <a:buNone/>
            </a:pPr>
            <a:endParaRPr sz="2800" b="0" i="0" u="none" strike="noStrike" cap="none">
              <a:solidFill>
                <a:srgbClr val="00B050"/>
              </a:solidFill>
              <a:latin typeface="Arial"/>
              <a:ea typeface="Arial"/>
              <a:cs typeface="Arial"/>
              <a:sym typeface="Arial"/>
            </a:endParaRPr>
          </a:p>
        </p:txBody>
      </p:sp>
    </p:spTree>
    <p:extLst>
      <p:ext uri="{BB962C8B-B14F-4D97-AF65-F5344CB8AC3E}">
        <p14:creationId xmlns:p14="http://schemas.microsoft.com/office/powerpoint/2010/main" val="3867104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g35ca8be114b_1_14"/>
          <p:cNvSpPr txBox="1">
            <a:spLocks noGrp="1"/>
          </p:cNvSpPr>
          <p:nvPr>
            <p:ph type="title"/>
          </p:nvPr>
        </p:nvSpPr>
        <p:spPr>
          <a:xfrm>
            <a:off x="457200" y="90480"/>
            <a:ext cx="8229600" cy="852000"/>
          </a:xfrm>
          <a:prstGeom prst="rect">
            <a:avLst/>
          </a:prstGeom>
        </p:spPr>
        <p:txBody>
          <a:bodyPr spcFirstLastPara="1" wrap="square" lIns="50800" tIns="50800" rIns="91425" bIns="50800" anchor="ctr" anchorCtr="0">
            <a:noAutofit/>
          </a:bodyPr>
          <a:lstStyle/>
          <a:p>
            <a:pPr marL="39687" lvl="0" indent="-39687" algn="ctr" rtl="0">
              <a:spcBef>
                <a:spcPts val="0"/>
              </a:spcBef>
              <a:spcAft>
                <a:spcPts val="0"/>
              </a:spcAft>
              <a:buClr>
                <a:srgbClr val="041EBC"/>
              </a:buClr>
              <a:buSzPts val="4000"/>
              <a:buFont typeface="Arial"/>
              <a:buNone/>
            </a:pPr>
            <a:r>
              <a:rPr lang="en-US" sz="4000" b="1">
                <a:solidFill>
                  <a:schemeClr val="accent2"/>
                </a:solidFill>
              </a:rPr>
              <a:t>Autres informations utiles </a:t>
            </a:r>
            <a:r>
              <a:rPr lang="en-US" sz="3000" b="1">
                <a:solidFill>
                  <a:schemeClr val="accent2"/>
                </a:solidFill>
              </a:rPr>
              <a:t>(suite)</a:t>
            </a:r>
            <a:endParaRPr sz="3400"/>
          </a:p>
        </p:txBody>
      </p:sp>
      <p:sp>
        <p:nvSpPr>
          <p:cNvPr id="462" name="Google Shape;462;g35ca8be114b_1_14"/>
          <p:cNvSpPr txBox="1">
            <a:spLocks noGrp="1"/>
          </p:cNvSpPr>
          <p:nvPr>
            <p:ph type="body" idx="1"/>
          </p:nvPr>
        </p:nvSpPr>
        <p:spPr>
          <a:xfrm>
            <a:off x="457200" y="1600200"/>
            <a:ext cx="8229600" cy="5257800"/>
          </a:xfrm>
          <a:prstGeom prst="rect">
            <a:avLst/>
          </a:prstGeom>
        </p:spPr>
        <p:txBody>
          <a:bodyPr spcFirstLastPara="1" wrap="square" lIns="50800" tIns="50800" rIns="91425" bIns="50800" anchor="t" anchorCtr="0">
            <a:noAutofit/>
          </a:bodyPr>
          <a:lstStyle/>
          <a:p>
            <a:pPr marL="457200" lvl="0" indent="-381000" algn="l" rtl="0">
              <a:spcBef>
                <a:spcPts val="0"/>
              </a:spcBef>
              <a:spcAft>
                <a:spcPts val="0"/>
              </a:spcAft>
              <a:buSzPts val="2400"/>
              <a:buChar char="●"/>
            </a:pPr>
            <a:r>
              <a:rPr lang="en-US" sz="2400" b="1"/>
              <a:t>Chromebook :</a:t>
            </a:r>
            <a:r>
              <a:rPr lang="en-US" sz="2400"/>
              <a:t>  Tous les élèves auront un chromebook en classe.</a:t>
            </a:r>
            <a:endParaRPr sz="2400"/>
          </a:p>
          <a:p>
            <a:pPr marL="457200" lvl="0" indent="0" algn="l" rtl="0">
              <a:spcBef>
                <a:spcPts val="0"/>
              </a:spcBef>
              <a:spcAft>
                <a:spcPts val="0"/>
              </a:spcAft>
              <a:buNone/>
            </a:pPr>
            <a:endParaRPr sz="2400"/>
          </a:p>
          <a:p>
            <a:pPr marL="457200" lvl="0" indent="-381000" algn="l" rtl="0">
              <a:spcBef>
                <a:spcPts val="0"/>
              </a:spcBef>
              <a:spcAft>
                <a:spcPts val="0"/>
              </a:spcAft>
              <a:buSzPts val="2400"/>
              <a:buChar char="●"/>
            </a:pPr>
            <a:r>
              <a:rPr lang="en-US" sz="2400" b="1"/>
              <a:t>Cellulaire/appareils électroniques et numériques</a:t>
            </a:r>
            <a:endParaRPr sz="2400" b="1"/>
          </a:p>
          <a:p>
            <a:pPr marL="457200" lvl="0" indent="0" algn="l" rtl="0">
              <a:spcBef>
                <a:spcPts val="0"/>
              </a:spcBef>
              <a:spcAft>
                <a:spcPts val="0"/>
              </a:spcAft>
              <a:buNone/>
            </a:pPr>
            <a:endParaRPr sz="2400" b="1"/>
          </a:p>
          <a:p>
            <a:pPr marL="457200" lvl="0" indent="0" algn="l" rtl="0">
              <a:spcBef>
                <a:spcPts val="0"/>
              </a:spcBef>
              <a:spcAft>
                <a:spcPts val="0"/>
              </a:spcAft>
              <a:buNone/>
            </a:pPr>
            <a:r>
              <a:rPr lang="en-US" sz="2400"/>
              <a:t>Selon la règle ministériel annoncée,</a:t>
            </a:r>
            <a:r>
              <a:rPr lang="en-US" sz="2400" b="1"/>
              <a:t> </a:t>
            </a:r>
            <a:r>
              <a:rPr lang="en-US" sz="2400"/>
              <a:t>l'usage du cellulaire, des écouteurs et des appareils mobiles personnels sera interdit du début à la fin des cours, y compris pendant les pauses et le dîner, et ce, dans toute l’école et sur l'ensemble du terrain de l’école.</a:t>
            </a:r>
            <a:endParaRPr sz="2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23"/>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p>
            <a:pPr marL="39687" lvl="0" indent="-39687" algn="ctr" rtl="0">
              <a:lnSpc>
                <a:spcPct val="100000"/>
              </a:lnSpc>
              <a:spcBef>
                <a:spcPts val="0"/>
              </a:spcBef>
              <a:spcAft>
                <a:spcPts val="0"/>
              </a:spcAft>
              <a:buClr>
                <a:srgbClr val="041EBC"/>
              </a:buClr>
              <a:buSzPts val="4400"/>
              <a:buFont typeface="Arial"/>
              <a:buNone/>
            </a:pPr>
            <a:r>
              <a:rPr lang="en-US" sz="4400" b="1" i="0">
                <a:solidFill>
                  <a:schemeClr val="accent2"/>
                </a:solidFill>
                <a:latin typeface="Arial"/>
                <a:ea typeface="Arial"/>
                <a:cs typeface="Arial"/>
                <a:sym typeface="Arial"/>
              </a:rPr>
              <a:t>Comment étudier</a:t>
            </a:r>
            <a:endParaRPr>
              <a:solidFill>
                <a:schemeClr val="accent2"/>
              </a:solidFill>
            </a:endParaRPr>
          </a:p>
        </p:txBody>
      </p:sp>
      <p:sp>
        <p:nvSpPr>
          <p:cNvPr id="468" name="Google Shape;468;p23"/>
          <p:cNvSpPr txBox="1">
            <a:spLocks noGrp="1"/>
          </p:cNvSpPr>
          <p:nvPr>
            <p:ph type="body" idx="1"/>
          </p:nvPr>
        </p:nvSpPr>
        <p:spPr>
          <a:xfrm>
            <a:off x="457200" y="1773237"/>
            <a:ext cx="8229600" cy="4248150"/>
          </a:xfrm>
          <a:prstGeom prst="rect">
            <a:avLst/>
          </a:prstGeom>
          <a:noFill/>
          <a:ln>
            <a:noFill/>
          </a:ln>
        </p:spPr>
        <p:txBody>
          <a:bodyPr spcFirstLastPara="1" wrap="square" lIns="50800" tIns="50800" rIns="91425" bIns="50800" anchor="t" anchorCtr="0">
            <a:noAutofit/>
          </a:bodyPr>
          <a:lstStyle/>
          <a:p>
            <a:pPr marL="382587" marR="0" lvl="0" indent="-342898" algn="l" rtl="0">
              <a:lnSpc>
                <a:spcPct val="100000"/>
              </a:lnSpc>
              <a:spcBef>
                <a:spcPts val="0"/>
              </a:spcBef>
              <a:spcAft>
                <a:spcPts val="0"/>
              </a:spcAft>
              <a:buClr>
                <a:schemeClr val="dk1"/>
              </a:buClr>
              <a:buSzPts val="2800"/>
              <a:buFont typeface="Arial"/>
              <a:buChar char="•"/>
            </a:pPr>
            <a:r>
              <a:rPr lang="en-US" sz="2800" b="0" i="0" u="none">
                <a:solidFill>
                  <a:schemeClr val="dk1"/>
                </a:solidFill>
                <a:latin typeface="Arial"/>
                <a:ea typeface="Arial"/>
                <a:cs typeface="Arial"/>
                <a:sym typeface="Arial"/>
              </a:rPr>
              <a:t>Une vidéo de 30 minutes qui aidera grandement la réussite de vos enfants avant la période des examens. </a:t>
            </a:r>
            <a:endParaRPr/>
          </a:p>
          <a:p>
            <a:pPr marL="382587" marR="0" lvl="0" indent="-342898" algn="l" rtl="0">
              <a:lnSpc>
                <a:spcPct val="100000"/>
              </a:lnSpc>
              <a:spcBef>
                <a:spcPts val="700"/>
              </a:spcBef>
              <a:spcAft>
                <a:spcPts val="0"/>
              </a:spcAft>
              <a:buClr>
                <a:schemeClr val="dk1"/>
              </a:buClr>
              <a:buSzPts val="2400"/>
              <a:buFont typeface="Arial"/>
              <a:buNone/>
            </a:pPr>
            <a:endParaRPr sz="2400" b="0" i="0" u="none">
              <a:solidFill>
                <a:schemeClr val="dk1"/>
              </a:solidFill>
              <a:latin typeface="Arial"/>
              <a:ea typeface="Arial"/>
              <a:cs typeface="Arial"/>
              <a:sym typeface="Arial"/>
            </a:endParaRPr>
          </a:p>
          <a:p>
            <a:pPr marL="382587" marR="0" lvl="0" indent="-342898" algn="l" rtl="0">
              <a:lnSpc>
                <a:spcPct val="100000"/>
              </a:lnSpc>
              <a:spcBef>
                <a:spcPts val="700"/>
              </a:spcBef>
              <a:spcAft>
                <a:spcPts val="0"/>
              </a:spcAft>
              <a:buClr>
                <a:schemeClr val="dk1"/>
              </a:buClr>
              <a:buSzPts val="2400"/>
              <a:buFont typeface="Arial"/>
              <a:buNone/>
            </a:pPr>
            <a:r>
              <a:rPr lang="en-US" sz="2400" b="0" i="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https://www.journaldequebec.com/2017/08/31/limportance-du-comment-etudier</a:t>
            </a:r>
            <a:r>
              <a:rPr lang="en-US" sz="2400" b="0" i="0" u="none">
                <a:solidFill>
                  <a:schemeClr val="dk1"/>
                </a:solidFill>
                <a:latin typeface="Arial"/>
                <a:ea typeface="Arial"/>
                <a:cs typeface="Arial"/>
                <a:sym typeface="Arial"/>
              </a:rPr>
              <a:t>   (voir vidéo à la fin du texte)</a:t>
            </a:r>
            <a:endParaRPr sz="2400" b="0" i="0" u="none">
              <a:solidFill>
                <a:srgbClr val="00B0F0"/>
              </a:solidFill>
              <a:latin typeface="Arial"/>
              <a:ea typeface="Arial"/>
              <a:cs typeface="Arial"/>
              <a:sym typeface="Arial"/>
            </a:endParaRPr>
          </a:p>
          <a:p>
            <a:pPr marL="382588" marR="0" lvl="0" indent="-190500" algn="l" rtl="0">
              <a:lnSpc>
                <a:spcPct val="100000"/>
              </a:lnSpc>
              <a:spcBef>
                <a:spcPts val="700"/>
              </a:spcBef>
              <a:spcAft>
                <a:spcPts val="0"/>
              </a:spcAft>
              <a:buClr>
                <a:schemeClr val="dk1"/>
              </a:buClr>
              <a:buSzPts val="2400"/>
              <a:buFont typeface="Arial"/>
              <a:buNone/>
            </a:pPr>
            <a:endParaRPr sz="2400" b="0" i="0" u="none">
              <a:solidFill>
                <a:srgbClr val="00B0F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24"/>
          <p:cNvSpPr txBox="1">
            <a:spLocks noGrp="1"/>
          </p:cNvSpPr>
          <p:nvPr>
            <p:ph type="title"/>
          </p:nvPr>
        </p:nvSpPr>
        <p:spPr>
          <a:xfrm>
            <a:off x="-36512" y="0"/>
            <a:ext cx="9144000" cy="1152525"/>
          </a:xfrm>
          <a:prstGeom prst="rect">
            <a:avLst/>
          </a:prstGeom>
          <a:noFill/>
          <a:ln>
            <a:noFill/>
          </a:ln>
        </p:spPr>
        <p:txBody>
          <a:bodyPr spcFirstLastPara="1" wrap="square" lIns="50800" tIns="50800" rIns="132075" bIns="50800" anchor="ctr" anchorCtr="0">
            <a:noAutofit/>
          </a:bodyPr>
          <a:lstStyle/>
          <a:p>
            <a:pPr marL="39687" lvl="0" indent="0" algn="ctr" rtl="0">
              <a:lnSpc>
                <a:spcPct val="100000"/>
              </a:lnSpc>
              <a:spcBef>
                <a:spcPts val="0"/>
              </a:spcBef>
              <a:spcAft>
                <a:spcPts val="0"/>
              </a:spcAft>
              <a:buClr>
                <a:srgbClr val="FF0000"/>
              </a:buClr>
              <a:buSzPts val="4400"/>
              <a:buFont typeface="Arial"/>
              <a:buNone/>
            </a:pPr>
            <a:r>
              <a:rPr lang="en-US" sz="4400" b="1" i="0" u="none">
                <a:solidFill>
                  <a:srgbClr val="FF0000"/>
                </a:solidFill>
                <a:latin typeface="Arial"/>
                <a:ea typeface="Arial"/>
                <a:cs typeface="Arial"/>
                <a:sym typeface="Arial"/>
              </a:rPr>
              <a:t>IMPORTANT</a:t>
            </a:r>
            <a:endParaRPr/>
          </a:p>
        </p:txBody>
      </p:sp>
      <p:sp>
        <p:nvSpPr>
          <p:cNvPr id="474" name="Google Shape;474;p24"/>
          <p:cNvSpPr txBox="1">
            <a:spLocks noGrp="1"/>
          </p:cNvSpPr>
          <p:nvPr>
            <p:ph type="body" idx="1"/>
          </p:nvPr>
        </p:nvSpPr>
        <p:spPr>
          <a:xfrm>
            <a:off x="323850" y="1271324"/>
            <a:ext cx="8569200" cy="5153400"/>
          </a:xfrm>
          <a:prstGeom prst="rect">
            <a:avLst/>
          </a:prstGeom>
          <a:noFill/>
          <a:ln>
            <a:noFill/>
          </a:ln>
        </p:spPr>
        <p:txBody>
          <a:bodyPr spcFirstLastPara="1" wrap="square" lIns="50800" tIns="50800" rIns="132075" bIns="50800" anchor="t" anchorCtr="0">
            <a:noAutofit/>
          </a:bodyPr>
          <a:lstStyle/>
          <a:p>
            <a:pPr marL="39370" lvl="0" indent="0" algn="ctr" rtl="0">
              <a:lnSpc>
                <a:spcPct val="100000"/>
              </a:lnSpc>
              <a:spcBef>
                <a:spcPts val="0"/>
              </a:spcBef>
              <a:spcAft>
                <a:spcPts val="0"/>
              </a:spcAft>
              <a:buClr>
                <a:schemeClr val="dk1"/>
              </a:buClr>
              <a:buSzPts val="3200"/>
              <a:buNone/>
            </a:pPr>
            <a:r>
              <a:rPr lang="en-US" sz="3200" b="1" i="0" u="none"/>
              <a:t>BULLETIN ET RELEVÉ DU ME</a:t>
            </a:r>
            <a:r>
              <a:rPr lang="en-US" b="1"/>
              <a:t>Q</a:t>
            </a:r>
            <a:r>
              <a:rPr lang="en-US" sz="3200" b="0" i="0" u="none">
                <a:latin typeface="Arial"/>
                <a:ea typeface="Arial"/>
                <a:cs typeface="Arial"/>
                <a:sym typeface="Arial"/>
              </a:rPr>
              <a:t> </a:t>
            </a:r>
            <a:r>
              <a:rPr lang="en-US" sz="1800" b="0" i="0" u="none">
                <a:latin typeface="Arial"/>
                <a:ea typeface="Arial"/>
                <a:cs typeface="Arial"/>
                <a:sym typeface="Arial"/>
              </a:rPr>
              <a:t>(4e sec.) </a:t>
            </a:r>
            <a:endParaRPr lang="fr-FR" sz="1800" b="0" i="0" u="none">
              <a:latin typeface="Arial"/>
              <a:ea typeface="Arial"/>
              <a:cs typeface="Arial"/>
            </a:endParaRPr>
          </a:p>
          <a:p>
            <a:pPr marL="39370" lvl="0" indent="0" algn="ctr" rtl="0">
              <a:lnSpc>
                <a:spcPct val="100000"/>
              </a:lnSpc>
              <a:spcBef>
                <a:spcPts val="0"/>
              </a:spcBef>
              <a:spcAft>
                <a:spcPts val="0"/>
              </a:spcAft>
              <a:buClr>
                <a:schemeClr val="dk1"/>
              </a:buClr>
              <a:buSzPts val="3200"/>
              <a:buNone/>
            </a:pPr>
            <a:endParaRPr sz="1800"/>
          </a:p>
          <a:p>
            <a:pPr marL="39370" lvl="0" indent="0" algn="ctr" rtl="0">
              <a:lnSpc>
                <a:spcPct val="100000"/>
              </a:lnSpc>
              <a:spcBef>
                <a:spcPts val="0"/>
              </a:spcBef>
              <a:spcAft>
                <a:spcPts val="0"/>
              </a:spcAft>
              <a:buClr>
                <a:schemeClr val="dk1"/>
              </a:buClr>
              <a:buSzPts val="3200"/>
              <a:buNone/>
            </a:pPr>
            <a:r>
              <a:rPr lang="en-US" sz="3200" b="0" i="0" u="none">
                <a:solidFill>
                  <a:srgbClr val="0070C0"/>
                </a:solidFill>
                <a:latin typeface="Arial"/>
                <a:ea typeface="Arial"/>
                <a:cs typeface="Arial"/>
                <a:sym typeface="Arial"/>
              </a:rPr>
              <a:t>AVANT le </a:t>
            </a:r>
            <a:r>
              <a:rPr lang="en-US">
                <a:solidFill>
                  <a:srgbClr val="0070C0"/>
                </a:solidFill>
              </a:rPr>
              <a:t>4</a:t>
            </a:r>
            <a:r>
              <a:rPr lang="en-US" sz="3200" b="0" i="0" u="none">
                <a:solidFill>
                  <a:srgbClr val="0070C0"/>
                </a:solidFill>
                <a:latin typeface="Arial"/>
                <a:ea typeface="Arial"/>
                <a:cs typeface="Arial"/>
                <a:sym typeface="Arial"/>
              </a:rPr>
              <a:t> </a:t>
            </a:r>
            <a:r>
              <a:rPr lang="en-US" sz="3200" b="0" i="0" u="none" err="1">
                <a:solidFill>
                  <a:srgbClr val="0070C0"/>
                </a:solidFill>
                <a:latin typeface="Arial"/>
                <a:ea typeface="Arial"/>
                <a:cs typeface="Arial"/>
                <a:sym typeface="Arial"/>
              </a:rPr>
              <a:t>juillet</a:t>
            </a:r>
            <a:r>
              <a:rPr lang="en-US" sz="3200" b="0" i="0" u="none">
                <a:solidFill>
                  <a:srgbClr val="0070C0"/>
                </a:solidFill>
                <a:latin typeface="Arial"/>
                <a:ea typeface="Arial"/>
                <a:cs typeface="Arial"/>
                <a:sym typeface="Arial"/>
              </a:rPr>
              <a:t> 202</a:t>
            </a:r>
            <a:r>
              <a:rPr lang="en-US">
                <a:solidFill>
                  <a:srgbClr val="0070C0"/>
                </a:solidFill>
              </a:rPr>
              <a:t>5</a:t>
            </a:r>
            <a:endParaRPr>
              <a:solidFill>
                <a:srgbClr val="0070C0"/>
              </a:solidFill>
            </a:endParaRPr>
          </a:p>
          <a:p>
            <a:pPr marL="39370" indent="0" algn="ctr">
              <a:buClr>
                <a:srgbClr val="FF0000"/>
              </a:buClr>
              <a:buSzPts val="2800"/>
              <a:buNone/>
            </a:pPr>
            <a:r>
              <a:rPr lang="en-US" sz="2800" b="0" i="0" u="sng">
                <a:solidFill>
                  <a:srgbClr val="0070C0"/>
                </a:solidFill>
                <a:hlinkClick r:id="rId3">
                  <a:extLst>
                    <a:ext uri="{A12FA001-AC4F-418D-AE19-62706E023703}">
                      <ahyp:hlinkClr xmlns:ahyp="http://schemas.microsoft.com/office/drawing/2018/hyperlinkcolor" val="tx"/>
                    </a:ext>
                  </a:extLst>
                </a:hlinkClick>
              </a:rPr>
              <a:t>(pour les élèves qui ne fréquentent pas </a:t>
            </a:r>
            <a:endParaRPr lang="en-US">
              <a:solidFill>
                <a:srgbClr val="0070C0"/>
              </a:solidFill>
            </a:endParaRPr>
          </a:p>
          <a:p>
            <a:pPr marL="39370" lvl="0" indent="0" algn="ctr">
              <a:lnSpc>
                <a:spcPct val="100000"/>
              </a:lnSpc>
              <a:spcBef>
                <a:spcPts val="700"/>
              </a:spcBef>
              <a:spcAft>
                <a:spcPts val="0"/>
              </a:spcAft>
              <a:buSzPts val="2800"/>
              <a:buNone/>
            </a:pPr>
            <a:r>
              <a:rPr lang="en-US" sz="2800" b="0" i="0" u="sng">
                <a:solidFill>
                  <a:srgbClr val="0070C0"/>
                </a:solidFill>
                <a:hlinkClick r:id="rId3">
                  <a:extLst>
                    <a:ext uri="{A12FA001-AC4F-418D-AE19-62706E023703}">
                      <ahyp:hlinkClr xmlns:ahyp="http://schemas.microsoft.com/office/drawing/2018/hyperlinkcolor" val="tx"/>
                    </a:ext>
                  </a:extLst>
                </a:hlinkClick>
              </a:rPr>
              <a:t>une école de la CSSDN)</a:t>
            </a:r>
            <a:endParaRPr>
              <a:solidFill>
                <a:srgbClr val="0070C0"/>
              </a:solidFill>
            </a:endParaRPr>
          </a:p>
          <a:p>
            <a:pPr marL="39370" lvl="0" indent="0" algn="ctr" rtl="0">
              <a:lnSpc>
                <a:spcPct val="100000"/>
              </a:lnSpc>
              <a:spcBef>
                <a:spcPts val="700"/>
              </a:spcBef>
              <a:spcAft>
                <a:spcPts val="0"/>
              </a:spcAft>
              <a:buClr>
                <a:srgbClr val="FF0000"/>
              </a:buClr>
              <a:buSzPts val="2800"/>
              <a:buNone/>
            </a:pPr>
            <a:endParaRPr sz="1000">
              <a:solidFill>
                <a:srgbClr val="0070C0"/>
              </a:solidFill>
            </a:endParaRPr>
          </a:p>
          <a:p>
            <a:pPr marL="39370" lvl="0" indent="0" algn="ctr" rtl="0">
              <a:lnSpc>
                <a:spcPct val="100000"/>
              </a:lnSpc>
              <a:spcBef>
                <a:spcPts val="700"/>
              </a:spcBef>
              <a:spcAft>
                <a:spcPts val="0"/>
              </a:spcAft>
              <a:buClr>
                <a:schemeClr val="dk1"/>
              </a:buClr>
              <a:buSzPts val="3200"/>
              <a:buNone/>
            </a:pPr>
            <a:r>
              <a:rPr lang="en-US" sz="3200" b="0" i="0" u="none">
                <a:latin typeface="Arial"/>
                <a:ea typeface="Arial"/>
                <a:cs typeface="Arial"/>
                <a:sym typeface="Arial"/>
              </a:rPr>
              <a:t>à </a:t>
            </a:r>
            <a:r>
              <a:rPr lang="en-US" sz="3200" b="0" i="0" u="none" err="1">
                <a:latin typeface="Arial"/>
                <a:ea typeface="Arial"/>
                <a:cs typeface="Arial"/>
                <a:sym typeface="Arial"/>
              </a:rPr>
              <a:t>l’adresse</a:t>
            </a:r>
            <a:r>
              <a:rPr lang="en-US" sz="3200" b="0" i="0" u="none">
                <a:latin typeface="Arial"/>
                <a:ea typeface="Arial"/>
                <a:cs typeface="Arial"/>
                <a:sym typeface="Arial"/>
              </a:rPr>
              <a:t> </a:t>
            </a:r>
            <a:r>
              <a:rPr lang="en-US" sz="3200" b="0" i="0" u="none" err="1">
                <a:latin typeface="Arial"/>
                <a:ea typeface="Arial"/>
                <a:cs typeface="Arial"/>
                <a:sym typeface="Arial"/>
              </a:rPr>
              <a:t>suivante</a:t>
            </a:r>
            <a:r>
              <a:rPr lang="en-US" sz="3200" b="0" i="0" u="none">
                <a:latin typeface="Arial"/>
                <a:ea typeface="Arial"/>
                <a:cs typeface="Arial"/>
                <a:sym typeface="Arial"/>
              </a:rPr>
              <a:t> :</a:t>
            </a:r>
            <a:endParaRPr sz="3200" b="0" i="0" u="none">
              <a:latin typeface="Arial"/>
              <a:ea typeface="Arial"/>
              <a:cs typeface="Arial"/>
            </a:endParaRPr>
          </a:p>
          <a:p>
            <a:pPr marL="39370" lvl="0" indent="0" algn="ctr" rtl="0">
              <a:lnSpc>
                <a:spcPct val="100000"/>
              </a:lnSpc>
              <a:spcBef>
                <a:spcPts val="700"/>
              </a:spcBef>
              <a:spcAft>
                <a:spcPts val="0"/>
              </a:spcAft>
              <a:buClr>
                <a:schemeClr val="dk1"/>
              </a:buClr>
              <a:buSzPts val="3200"/>
              <a:buNone/>
            </a:pPr>
            <a:endParaRPr sz="300"/>
          </a:p>
          <a:p>
            <a:pPr marL="39370" lvl="0" indent="0" algn="ctr" rtl="0">
              <a:lnSpc>
                <a:spcPct val="100000"/>
              </a:lnSpc>
              <a:spcBef>
                <a:spcPts val="700"/>
              </a:spcBef>
              <a:spcAft>
                <a:spcPts val="0"/>
              </a:spcAft>
              <a:buClr>
                <a:schemeClr val="dk1"/>
              </a:buClr>
              <a:buSzPts val="3200"/>
              <a:buNone/>
            </a:pPr>
            <a:r>
              <a:rPr lang="en-US" sz="3200" b="0" i="0" u="sng">
                <a:solidFill>
                  <a:srgbClr val="00B0F0"/>
                </a:solidFill>
                <a:hlinkClick r:id="rId3">
                  <a:extLst>
                    <a:ext uri="{A12FA001-AC4F-418D-AE19-62706E023703}">
                      <ahyp:hlinkClr xmlns:ahyp="http://schemas.microsoft.com/office/drawing/2018/hyperlinkcolor" val="tx"/>
                    </a:ext>
                  </a:extLst>
                </a:hlinkClick>
              </a:rPr>
              <a:t>pals.admission@cs</a:t>
            </a:r>
            <a:r>
              <a:rPr lang="en-US" u="sng">
                <a:solidFill>
                  <a:srgbClr val="00B0F0"/>
                </a:solidFill>
                <a:hlinkClick r:id="rId3">
                  <a:extLst>
                    <a:ext uri="{A12FA001-AC4F-418D-AE19-62706E023703}">
                      <ahyp:hlinkClr xmlns:ahyp="http://schemas.microsoft.com/office/drawing/2018/hyperlinkcolor" val="tx"/>
                    </a:ext>
                  </a:extLst>
                </a:hlinkClick>
              </a:rPr>
              <a:t>sdn.gouv</a:t>
            </a:r>
            <a:r>
              <a:rPr lang="en-US" sz="3200" b="0" i="0" u="sng">
                <a:solidFill>
                  <a:srgbClr val="00B0F0"/>
                </a:solidFill>
                <a:hlinkClick r:id="rId3">
                  <a:extLst>
                    <a:ext uri="{A12FA001-AC4F-418D-AE19-62706E023703}">
                      <ahyp:hlinkClr xmlns:ahyp="http://schemas.microsoft.com/office/drawing/2018/hyperlinkcolor" val="tx"/>
                    </a:ext>
                  </a:extLst>
                </a:hlinkClick>
              </a:rPr>
              <a:t>.qc.ca</a:t>
            </a:r>
            <a:endParaRPr>
              <a:solidFill>
                <a:srgbClr val="00B0F0"/>
              </a:solidFill>
            </a:endParaRPr>
          </a:p>
        </p:txBody>
      </p:sp>
      <p:pic>
        <p:nvPicPr>
          <p:cNvPr id="475" name="Google Shape;475;p24"/>
          <p:cNvPicPr preferRelativeResize="0"/>
          <p:nvPr/>
        </p:nvPicPr>
        <p:blipFill rotWithShape="1">
          <a:blip r:embed="rId4">
            <a:alphaModFix/>
          </a:blip>
          <a:srcRect/>
          <a:stretch/>
        </p:blipFill>
        <p:spPr>
          <a:xfrm>
            <a:off x="6732587" y="5429250"/>
            <a:ext cx="1577975" cy="849312"/>
          </a:xfrm>
          <a:prstGeom prst="rect">
            <a:avLst/>
          </a:prstGeom>
          <a:noFill/>
          <a:ln>
            <a:noFill/>
          </a:ln>
        </p:spPr>
      </p:pic>
      <p:pic>
        <p:nvPicPr>
          <p:cNvPr id="476" name="Google Shape;476;p24"/>
          <p:cNvPicPr preferRelativeResize="0"/>
          <p:nvPr/>
        </p:nvPicPr>
        <p:blipFill rotWithShape="1">
          <a:blip r:embed="rId5">
            <a:alphaModFix/>
          </a:blip>
          <a:srcRect/>
          <a:stretch/>
        </p:blipFill>
        <p:spPr>
          <a:xfrm>
            <a:off x="741627" y="5386739"/>
            <a:ext cx="2231400" cy="934325"/>
          </a:xfrm>
          <a:prstGeom prst="rect">
            <a:avLst/>
          </a:prstGeom>
          <a:noFill/>
          <a:ln>
            <a:noFill/>
          </a:ln>
        </p:spPr>
      </p:pic>
    </p:spTree>
  </p:cSld>
  <p:clrMapOvr>
    <a:masterClrMapping/>
  </p:clrMapOvr>
  <p:transition>
    <p:wheel spokes="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
          <p:cNvSpPr txBox="1">
            <a:spLocks noGrp="1"/>
          </p:cNvSpPr>
          <p:nvPr>
            <p:ph type="title"/>
          </p:nvPr>
        </p:nvSpPr>
        <p:spPr>
          <a:xfrm>
            <a:off x="900112" y="115887"/>
            <a:ext cx="7488237" cy="458787"/>
          </a:xfrm>
          <a:prstGeom prst="rect">
            <a:avLst/>
          </a:prstGeom>
          <a:solidFill>
            <a:srgbClr val="DDDDDD"/>
          </a:solidFill>
          <a:ln>
            <a:noFill/>
          </a:ln>
        </p:spPr>
        <p:txBody>
          <a:bodyPr spcFirstLastPara="1" wrap="square" lIns="50800" tIns="50800" rIns="91425" bIns="50800" anchor="ctr" anchorCtr="0">
            <a:noAutofit/>
          </a:bodyPr>
          <a:lstStyle/>
          <a:p>
            <a:pPr marL="39687" lvl="0" indent="-39687" algn="ctr" rtl="0">
              <a:lnSpc>
                <a:spcPct val="100000"/>
              </a:lnSpc>
              <a:spcBef>
                <a:spcPts val="0"/>
              </a:spcBef>
              <a:spcAft>
                <a:spcPts val="0"/>
              </a:spcAft>
              <a:buClr>
                <a:srgbClr val="03147B"/>
              </a:buClr>
              <a:buSzPts val="4400"/>
              <a:buFont typeface="Arial"/>
              <a:buNone/>
            </a:pPr>
            <a:r>
              <a:rPr lang="en-US" sz="4400" b="1" i="0" u="none">
                <a:solidFill>
                  <a:srgbClr val="03147B"/>
                </a:solidFill>
              </a:rPr>
              <a:t>Nos trois valeurs</a:t>
            </a:r>
            <a:endParaRPr b="1"/>
          </a:p>
        </p:txBody>
      </p:sp>
      <p:pic>
        <p:nvPicPr>
          <p:cNvPr id="365" name="Google Shape;365;p4"/>
          <p:cNvPicPr preferRelativeResize="0">
            <a:picLocks noGrp="1"/>
          </p:cNvPicPr>
          <p:nvPr>
            <p:ph type="body" idx="1"/>
          </p:nvPr>
        </p:nvPicPr>
        <p:blipFill rotWithShape="1">
          <a:blip r:embed="rId3">
            <a:alphaModFix/>
          </a:blip>
          <a:srcRect/>
          <a:stretch/>
        </p:blipFill>
        <p:spPr>
          <a:xfrm>
            <a:off x="900112" y="630237"/>
            <a:ext cx="7488237" cy="622776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25"/>
          <p:cNvSpPr txBox="1">
            <a:spLocks noGrp="1"/>
          </p:cNvSpPr>
          <p:nvPr>
            <p:ph type="title"/>
          </p:nvPr>
        </p:nvSpPr>
        <p:spPr>
          <a:xfrm>
            <a:off x="323850" y="1169973"/>
            <a:ext cx="8229600" cy="5453700"/>
          </a:xfrm>
          <a:prstGeom prst="rect">
            <a:avLst/>
          </a:prstGeom>
          <a:noFill/>
          <a:ln>
            <a:noFill/>
          </a:ln>
        </p:spPr>
        <p:txBody>
          <a:bodyPr spcFirstLastPara="1" wrap="square" lIns="50800" tIns="50800" rIns="132075" bIns="50800" anchor="ctr" anchorCtr="0">
            <a:noAutofit/>
          </a:bodyPr>
          <a:lstStyle/>
          <a:p>
            <a:pPr marL="0" lvl="0" indent="0" algn="ctr" rtl="0">
              <a:lnSpc>
                <a:spcPct val="100000"/>
              </a:lnSpc>
              <a:spcBef>
                <a:spcPts val="0"/>
              </a:spcBef>
              <a:spcAft>
                <a:spcPts val="0"/>
              </a:spcAft>
              <a:buClr>
                <a:srgbClr val="03147B"/>
              </a:buClr>
              <a:buSzPts val="4400"/>
              <a:buFont typeface="Arial"/>
              <a:buNone/>
            </a:pPr>
            <a:r>
              <a:rPr lang="en-US" sz="4400" b="1" i="0" u="none">
                <a:solidFill>
                  <a:schemeClr val="accent2"/>
                </a:solidFill>
                <a:latin typeface="Arial"/>
                <a:ea typeface="Arial"/>
                <a:cs typeface="Arial"/>
                <a:sym typeface="Arial"/>
              </a:rPr>
              <a:t>SITE WEB </a:t>
            </a:r>
            <a:br>
              <a:rPr lang="en-US" sz="4400" b="0" i="0" u="none">
                <a:solidFill>
                  <a:schemeClr val="dk1"/>
                </a:solidFill>
                <a:latin typeface="Arial"/>
                <a:ea typeface="Arial"/>
                <a:cs typeface="Arial"/>
                <a:sym typeface="Arial"/>
              </a:rPr>
            </a:br>
            <a:r>
              <a:rPr lang="en-US" sz="2900" b="0" i="0" u="none">
                <a:solidFill>
                  <a:schemeClr val="dk1"/>
                </a:solidFill>
                <a:latin typeface="Arial"/>
                <a:ea typeface="Arial"/>
                <a:cs typeface="Arial"/>
                <a:sym typeface="Arial"/>
              </a:rPr>
              <a:t>(frais chargés aux parents et coordonnées des responsables des disciplines)</a:t>
            </a:r>
            <a:endParaRPr sz="2900"/>
          </a:p>
          <a:p>
            <a:pPr marL="0" lvl="0" indent="0" algn="ctr" rtl="0">
              <a:lnSpc>
                <a:spcPct val="100000"/>
              </a:lnSpc>
              <a:spcBef>
                <a:spcPts val="0"/>
              </a:spcBef>
              <a:spcAft>
                <a:spcPts val="0"/>
              </a:spcAft>
              <a:buClr>
                <a:srgbClr val="03147B"/>
              </a:buClr>
              <a:buSzPts val="4400"/>
              <a:buFont typeface="Arial"/>
              <a:buNone/>
            </a:pPr>
            <a:br>
              <a:rPr lang="en-US" sz="2800" b="0" i="0" u="none">
                <a:solidFill>
                  <a:schemeClr val="dk1"/>
                </a:solidFill>
                <a:latin typeface="Arial"/>
                <a:ea typeface="Arial"/>
                <a:cs typeface="Arial"/>
                <a:sym typeface="Arial"/>
              </a:rPr>
            </a:br>
            <a:r>
              <a:rPr lang="en-US" sz="2900" u="sng">
                <a:solidFill>
                  <a:schemeClr val="hlink"/>
                </a:solidFill>
                <a:hlinkClick r:id="rId3"/>
              </a:rPr>
              <a:t>Programmes Arts-Langues-Sports (PALS) - École Pointe-Lévy</a:t>
            </a:r>
            <a:endParaRPr sz="4800"/>
          </a:p>
          <a:p>
            <a:pPr marL="0" lvl="0" indent="0" algn="ctr" rtl="0">
              <a:lnSpc>
                <a:spcPct val="100000"/>
              </a:lnSpc>
              <a:spcBef>
                <a:spcPts val="0"/>
              </a:spcBef>
              <a:spcAft>
                <a:spcPts val="0"/>
              </a:spcAft>
              <a:buClr>
                <a:srgbClr val="03147B"/>
              </a:buClr>
              <a:buSzPts val="4400"/>
              <a:buFont typeface="Arial"/>
              <a:buNone/>
            </a:pPr>
            <a:br>
              <a:rPr lang="en-US" sz="4800" b="0" i="0" u="none">
                <a:solidFill>
                  <a:schemeClr val="dk1"/>
                </a:solidFill>
                <a:latin typeface="Arial"/>
                <a:ea typeface="Arial"/>
                <a:cs typeface="Arial"/>
                <a:sym typeface="Arial"/>
              </a:rPr>
            </a:br>
            <a:r>
              <a:rPr lang="en-US" sz="2900" b="0" i="0" u="none">
                <a:solidFill>
                  <a:schemeClr val="dk1"/>
                </a:solidFill>
                <a:latin typeface="Arial"/>
                <a:ea typeface="Arial"/>
                <a:cs typeface="Arial"/>
                <a:sym typeface="Arial"/>
              </a:rPr>
              <a:t>Pour les informations générales de l’</a:t>
            </a:r>
            <a:r>
              <a:rPr lang="en-US" sz="2900"/>
              <a:t>é</a:t>
            </a:r>
            <a:r>
              <a:rPr lang="en-US" sz="2900" b="0" i="0" u="none">
                <a:solidFill>
                  <a:schemeClr val="dk1"/>
                </a:solidFill>
                <a:latin typeface="Arial"/>
                <a:ea typeface="Arial"/>
                <a:cs typeface="Arial"/>
                <a:sym typeface="Arial"/>
              </a:rPr>
              <a:t>cole :</a:t>
            </a:r>
            <a:endParaRPr sz="2900"/>
          </a:p>
          <a:p>
            <a:pPr marL="0" lvl="0" indent="0" algn="ctr" rtl="0">
              <a:lnSpc>
                <a:spcPct val="100000"/>
              </a:lnSpc>
              <a:spcBef>
                <a:spcPts val="0"/>
              </a:spcBef>
              <a:spcAft>
                <a:spcPts val="0"/>
              </a:spcAft>
              <a:buClr>
                <a:srgbClr val="03147B"/>
              </a:buClr>
              <a:buSzPts val="4400"/>
              <a:buFont typeface="Arial"/>
              <a:buNone/>
            </a:pPr>
            <a:r>
              <a:rPr lang="en-US" sz="2900" u="sng">
                <a:solidFill>
                  <a:schemeClr val="hlink"/>
                </a:solidFill>
                <a:hlinkClick r:id="rId4"/>
              </a:rPr>
              <a:t>École Pointe-Lévy</a:t>
            </a:r>
            <a:endParaRPr sz="4100"/>
          </a:p>
        </p:txBody>
      </p:sp>
      <p:pic>
        <p:nvPicPr>
          <p:cNvPr id="482" name="Google Shape;482;p25"/>
          <p:cNvPicPr preferRelativeResize="0"/>
          <p:nvPr/>
        </p:nvPicPr>
        <p:blipFill rotWithShape="1">
          <a:blip r:embed="rId5">
            <a:alphaModFix/>
          </a:blip>
          <a:srcRect/>
          <a:stretch/>
        </p:blipFill>
        <p:spPr>
          <a:xfrm>
            <a:off x="4787900" y="188912"/>
            <a:ext cx="4211637" cy="981075"/>
          </a:xfrm>
          <a:prstGeom prst="rect">
            <a:avLst/>
          </a:prstGeom>
          <a:noFill/>
          <a:ln>
            <a:noFill/>
          </a:ln>
        </p:spPr>
      </p:pic>
      <p:pic>
        <p:nvPicPr>
          <p:cNvPr id="483" name="Google Shape;483;p25"/>
          <p:cNvPicPr preferRelativeResize="0"/>
          <p:nvPr/>
        </p:nvPicPr>
        <p:blipFill rotWithShape="1">
          <a:blip r:embed="rId6">
            <a:alphaModFix/>
          </a:blip>
          <a:srcRect/>
          <a:stretch/>
        </p:blipFill>
        <p:spPr>
          <a:xfrm>
            <a:off x="107950" y="100012"/>
            <a:ext cx="3241675" cy="981075"/>
          </a:xfrm>
          <a:prstGeom prst="rect">
            <a:avLst/>
          </a:prstGeom>
          <a:noFill/>
          <a:ln>
            <a:noFill/>
          </a:ln>
        </p:spPr>
      </p:pic>
    </p:spTree>
  </p:cSld>
  <p:clrMapOvr>
    <a:masterClrMapping/>
  </p:clrMapOvr>
  <p:transition>
    <p:blinds/>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26"/>
          <p:cNvSpPr txBox="1">
            <a:spLocks noGrp="1"/>
          </p:cNvSpPr>
          <p:nvPr>
            <p:ph type="title"/>
          </p:nvPr>
        </p:nvSpPr>
        <p:spPr>
          <a:xfrm>
            <a:off x="457200" y="90487"/>
            <a:ext cx="8229600" cy="1509712"/>
          </a:xfrm>
          <a:prstGeom prst="rect">
            <a:avLst/>
          </a:prstGeom>
          <a:noFill/>
          <a:ln>
            <a:noFill/>
          </a:ln>
        </p:spPr>
        <p:txBody>
          <a:bodyPr spcFirstLastPara="1" wrap="square" lIns="50800" tIns="50800" rIns="132075" bIns="50800" anchor="ctr" anchorCtr="0">
            <a:noAutofit/>
          </a:bodyPr>
          <a:lstStyle/>
          <a:p>
            <a:pPr marL="39687" lvl="0" indent="0" algn="ctr" rtl="0">
              <a:lnSpc>
                <a:spcPct val="100000"/>
              </a:lnSpc>
              <a:spcBef>
                <a:spcPts val="0"/>
              </a:spcBef>
              <a:spcAft>
                <a:spcPts val="0"/>
              </a:spcAft>
              <a:buClr>
                <a:schemeClr val="dk1"/>
              </a:buClr>
              <a:buSzPts val="4400"/>
              <a:buFont typeface="Arial"/>
              <a:buNone/>
            </a:pPr>
            <a:r>
              <a:rPr lang="en-US" sz="4400" b="0" i="0" u="none">
                <a:solidFill>
                  <a:schemeClr val="dk1"/>
                </a:solidFill>
                <a:latin typeface="Arial"/>
                <a:ea typeface="Arial"/>
                <a:cs typeface="Arial"/>
                <a:sym typeface="Arial"/>
              </a:rPr>
              <a:t>Questions</a:t>
            </a:r>
            <a:endParaRPr/>
          </a:p>
        </p:txBody>
      </p:sp>
      <p:pic>
        <p:nvPicPr>
          <p:cNvPr id="489" name="Google Shape;489;p26"/>
          <p:cNvPicPr preferRelativeResize="0"/>
          <p:nvPr/>
        </p:nvPicPr>
        <p:blipFill rotWithShape="1">
          <a:blip r:embed="rId3">
            <a:alphaModFix/>
          </a:blip>
          <a:srcRect/>
          <a:stretch/>
        </p:blipFill>
        <p:spPr>
          <a:xfrm>
            <a:off x="1908175" y="1196975"/>
            <a:ext cx="5327650" cy="5327650"/>
          </a:xfrm>
          <a:prstGeom prst="rect">
            <a:avLst/>
          </a:prstGeom>
          <a:noFill/>
          <a:ln>
            <a:noFill/>
          </a:ln>
        </p:spPr>
      </p:pic>
    </p:spTree>
  </p:cSld>
  <p:clrMapOvr>
    <a:masterClrMapping/>
  </p:clrMapOvr>
  <p:transition spd="slow">
    <p:blinds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6"/>
          <p:cNvSpPr txBox="1">
            <a:spLocks noGrp="1"/>
          </p:cNvSpPr>
          <p:nvPr>
            <p:ph type="title"/>
          </p:nvPr>
        </p:nvSpPr>
        <p:spPr>
          <a:xfrm>
            <a:off x="694350" y="555200"/>
            <a:ext cx="8229600" cy="325461"/>
          </a:xfrm>
          <a:prstGeom prst="rect">
            <a:avLst/>
          </a:prstGeom>
          <a:noFill/>
          <a:ln>
            <a:noFill/>
          </a:ln>
        </p:spPr>
        <p:txBody>
          <a:bodyPr spcFirstLastPara="1" wrap="square" lIns="50800" tIns="50800" rIns="91425" bIns="50800" anchor="ctr" anchorCtr="0">
            <a:noAutofit/>
          </a:bodyPr>
          <a:lstStyle/>
          <a:p>
            <a:pPr marL="39687" lvl="0" indent="-39687" algn="ctr" rtl="0">
              <a:lnSpc>
                <a:spcPct val="100000"/>
              </a:lnSpc>
              <a:spcBef>
                <a:spcPts val="0"/>
              </a:spcBef>
              <a:spcAft>
                <a:spcPts val="0"/>
              </a:spcAft>
              <a:buClr>
                <a:schemeClr val="accent2"/>
              </a:buClr>
              <a:buSzPts val="4400"/>
              <a:buFont typeface="Arial"/>
              <a:buNone/>
            </a:pPr>
            <a:r>
              <a:rPr lang="en-US" b="1">
                <a:solidFill>
                  <a:schemeClr val="accent2"/>
                </a:solidFill>
              </a:rPr>
              <a:t>Notre équipe</a:t>
            </a:r>
            <a:r>
              <a:rPr lang="en-US" sz="4400" b="1" i="0">
                <a:solidFill>
                  <a:schemeClr val="accent2"/>
                </a:solidFill>
                <a:latin typeface="Arial"/>
                <a:ea typeface="Arial"/>
                <a:cs typeface="Arial"/>
                <a:sym typeface="Arial"/>
              </a:rPr>
              <a:t> aux PALS</a:t>
            </a:r>
            <a:br>
              <a:rPr lang="en-US" sz="4400" b="1" i="0">
                <a:solidFill>
                  <a:schemeClr val="accent2"/>
                </a:solidFill>
                <a:latin typeface="Arial"/>
                <a:ea typeface="Arial"/>
                <a:cs typeface="Arial"/>
                <a:sym typeface="Arial"/>
              </a:rPr>
            </a:br>
            <a:endParaRPr/>
          </a:p>
        </p:txBody>
      </p:sp>
      <p:sp>
        <p:nvSpPr>
          <p:cNvPr id="371" name="Google Shape;371;p6"/>
          <p:cNvSpPr txBox="1">
            <a:spLocks noGrp="1"/>
          </p:cNvSpPr>
          <p:nvPr>
            <p:ph type="body" idx="1"/>
          </p:nvPr>
        </p:nvSpPr>
        <p:spPr>
          <a:xfrm>
            <a:off x="460075" y="555729"/>
            <a:ext cx="8683925" cy="6302196"/>
          </a:xfrm>
          <a:prstGeom prst="rect">
            <a:avLst/>
          </a:prstGeom>
          <a:noFill/>
          <a:ln>
            <a:noFill/>
          </a:ln>
        </p:spPr>
        <p:txBody>
          <a:bodyPr spcFirstLastPara="1" wrap="square" lIns="50800" tIns="50800" rIns="91425" bIns="50800" anchor="t" anchorCtr="0">
            <a:noAutofit/>
          </a:bodyPr>
          <a:lstStyle/>
          <a:p>
            <a:pPr marL="0" marR="0" lvl="0" indent="0" algn="l" rtl="0">
              <a:lnSpc>
                <a:spcPct val="100000"/>
              </a:lnSpc>
              <a:spcBef>
                <a:spcPts val="700"/>
              </a:spcBef>
              <a:spcAft>
                <a:spcPts val="0"/>
              </a:spcAft>
              <a:buSzPts val="1800"/>
              <a:buNone/>
            </a:pPr>
            <a:r>
              <a:rPr lang="en-US" sz="2000"/>
              <a:t>-	D</a:t>
            </a:r>
            <a:r>
              <a:rPr lang="en-US" sz="2000" b="0" i="0" u="none" strike="noStrike" cap="none">
                <a:latin typeface="Arial"/>
                <a:ea typeface="Arial"/>
                <a:cs typeface="Arial"/>
                <a:sym typeface="Arial"/>
              </a:rPr>
              <a:t>irection </a:t>
            </a:r>
            <a:r>
              <a:rPr lang="en-US" sz="2000" b="0" i="0" u="none" strike="noStrike" cap="none" err="1">
                <a:latin typeface="Arial"/>
                <a:ea typeface="Arial"/>
                <a:cs typeface="Arial"/>
                <a:sym typeface="Arial"/>
              </a:rPr>
              <a:t>adjointe</a:t>
            </a:r>
            <a:endParaRPr sz="2000" err="1"/>
          </a:p>
          <a:p>
            <a:pPr marL="0" marR="0" lvl="0" indent="0" algn="l" rtl="0">
              <a:lnSpc>
                <a:spcPct val="100000"/>
              </a:lnSpc>
              <a:spcBef>
                <a:spcPts val="700"/>
              </a:spcBef>
              <a:spcAft>
                <a:spcPts val="0"/>
              </a:spcAft>
              <a:buSzPts val="1800"/>
              <a:buNone/>
            </a:pPr>
            <a:r>
              <a:rPr lang="en-US" sz="2000"/>
              <a:t>-	A</a:t>
            </a:r>
            <a:r>
              <a:rPr lang="en-US" sz="2000" b="0" i="0" u="none" strike="noStrike" cap="none">
                <a:latin typeface="Arial"/>
                <a:ea typeface="Arial"/>
                <a:cs typeface="Arial"/>
                <a:sym typeface="Arial"/>
              </a:rPr>
              <a:t>ide à la direction</a:t>
            </a:r>
            <a:endParaRPr sz="2000"/>
          </a:p>
          <a:p>
            <a:pPr marL="0" marR="0" lvl="0" indent="0" algn="l" rtl="0">
              <a:lnSpc>
                <a:spcPct val="100000"/>
              </a:lnSpc>
              <a:spcBef>
                <a:spcPts val="700"/>
              </a:spcBef>
              <a:spcAft>
                <a:spcPts val="0"/>
              </a:spcAft>
              <a:buSzPts val="1800"/>
              <a:buNone/>
            </a:pPr>
            <a:r>
              <a:rPr lang="en-US" sz="2000"/>
              <a:t>-	</a:t>
            </a:r>
            <a:r>
              <a:rPr lang="en-US" sz="2000" err="1"/>
              <a:t>C</a:t>
            </a:r>
            <a:r>
              <a:rPr lang="en-US" sz="2000" b="0" i="0" u="none" strike="noStrike" cap="none" err="1">
                <a:latin typeface="Arial"/>
                <a:ea typeface="Arial"/>
                <a:cs typeface="Arial"/>
                <a:sym typeface="Arial"/>
              </a:rPr>
              <a:t>oordonnat</a:t>
            </a:r>
            <a:r>
              <a:rPr lang="en-US" sz="2000" err="1"/>
              <a:t>rice</a:t>
            </a:r>
            <a:r>
              <a:rPr lang="en-US" sz="2000" b="0" i="0" u="none" strike="noStrike" cap="none">
                <a:latin typeface="Arial"/>
                <a:ea typeface="Arial"/>
                <a:cs typeface="Arial"/>
                <a:sym typeface="Arial"/>
              </a:rPr>
              <a:t> des disciplines</a:t>
            </a:r>
            <a:endParaRPr sz="2000" b="0" i="0" u="none" strike="noStrike" cap="none">
              <a:latin typeface="Arial"/>
              <a:ea typeface="Arial"/>
              <a:cs typeface="Arial"/>
              <a:sym typeface="Arial"/>
            </a:endParaRPr>
          </a:p>
          <a:p>
            <a:pPr marL="0" marR="0" lvl="0" indent="0" algn="l" rtl="0">
              <a:lnSpc>
                <a:spcPct val="100000"/>
              </a:lnSpc>
              <a:spcBef>
                <a:spcPts val="700"/>
              </a:spcBef>
              <a:spcAft>
                <a:spcPts val="0"/>
              </a:spcAft>
              <a:buSzPts val="1800"/>
              <a:buNone/>
            </a:pPr>
            <a:r>
              <a:rPr lang="en-US" sz="2000"/>
              <a:t>-	</a:t>
            </a:r>
            <a:r>
              <a:rPr lang="en-US" sz="2000" err="1"/>
              <a:t>Secrétaires</a:t>
            </a:r>
            <a:r>
              <a:rPr lang="en-US" sz="2000"/>
              <a:t> (admission et </a:t>
            </a:r>
            <a:r>
              <a:rPr lang="en-US" sz="2000" err="1"/>
              <a:t>quotidien</a:t>
            </a:r>
            <a:r>
              <a:rPr lang="en-US" sz="2000"/>
              <a:t>)</a:t>
            </a:r>
            <a:endParaRPr sz="2000"/>
          </a:p>
          <a:p>
            <a:pPr marL="0" marR="0" lvl="0" indent="0" algn="l" rtl="0">
              <a:lnSpc>
                <a:spcPct val="100000"/>
              </a:lnSpc>
              <a:spcBef>
                <a:spcPts val="700"/>
              </a:spcBef>
              <a:spcAft>
                <a:spcPts val="0"/>
              </a:spcAft>
              <a:buSzPts val="1800"/>
              <a:buNone/>
            </a:pPr>
            <a:r>
              <a:rPr lang="en-US" sz="2000"/>
              <a:t>-	</a:t>
            </a:r>
            <a:r>
              <a:rPr lang="en-US" sz="2000" err="1"/>
              <a:t>P</a:t>
            </a:r>
            <a:r>
              <a:rPr lang="en-US" sz="2000" b="0" i="0" u="none" strike="noStrike" cap="none" err="1">
                <a:latin typeface="Arial"/>
                <a:ea typeface="Arial"/>
                <a:cs typeface="Arial"/>
                <a:sym typeface="Arial"/>
              </a:rPr>
              <a:t>sychoéducatrice</a:t>
            </a:r>
            <a:endParaRPr sz="2000" b="0" i="0" u="none" strike="noStrike" cap="none" err="1">
              <a:latin typeface="Arial"/>
              <a:ea typeface="Arial"/>
              <a:cs typeface="Arial"/>
              <a:sym typeface="Arial"/>
            </a:endParaRPr>
          </a:p>
          <a:p>
            <a:pPr marL="0" lvl="0" indent="0" algn="l" rtl="0">
              <a:lnSpc>
                <a:spcPct val="100000"/>
              </a:lnSpc>
              <a:spcBef>
                <a:spcPts val="700"/>
              </a:spcBef>
              <a:spcAft>
                <a:spcPts val="0"/>
              </a:spcAft>
              <a:buSzPts val="1800"/>
              <a:buNone/>
            </a:pPr>
            <a:r>
              <a:rPr lang="en-US" sz="2000"/>
              <a:t>-	</a:t>
            </a:r>
            <a:r>
              <a:rPr lang="en-US" sz="2000" err="1"/>
              <a:t>Conseillère</a:t>
            </a:r>
            <a:r>
              <a:rPr lang="en-US" sz="2000"/>
              <a:t> </a:t>
            </a:r>
            <a:r>
              <a:rPr lang="en-US" sz="2000" err="1"/>
              <a:t>d’orientation</a:t>
            </a:r>
            <a:endParaRPr sz="2000" err="1"/>
          </a:p>
          <a:p>
            <a:pPr marL="0" marR="0" lvl="0" indent="0" algn="l" rtl="0">
              <a:lnSpc>
                <a:spcPct val="100000"/>
              </a:lnSpc>
              <a:spcBef>
                <a:spcPts val="700"/>
              </a:spcBef>
              <a:spcAft>
                <a:spcPts val="0"/>
              </a:spcAft>
              <a:buSzPts val="1800"/>
              <a:buNone/>
            </a:pPr>
            <a:r>
              <a:rPr lang="en-US" sz="2000"/>
              <a:t>-	</a:t>
            </a:r>
            <a:r>
              <a:rPr lang="en-US" sz="2000" err="1"/>
              <a:t>Orthopédagogue</a:t>
            </a:r>
            <a:endParaRPr sz="2000" err="1"/>
          </a:p>
          <a:p>
            <a:pPr marL="0" marR="0" lvl="0" indent="0" algn="l" rtl="0">
              <a:lnSpc>
                <a:spcPct val="100000"/>
              </a:lnSpc>
              <a:spcBef>
                <a:spcPts val="700"/>
              </a:spcBef>
              <a:spcAft>
                <a:spcPts val="0"/>
              </a:spcAft>
              <a:buSzPts val="1800"/>
              <a:buNone/>
            </a:pPr>
            <a:r>
              <a:rPr lang="en-US" sz="2000"/>
              <a:t>-	</a:t>
            </a:r>
            <a:r>
              <a:rPr lang="en-US" sz="2000" err="1"/>
              <a:t>É</a:t>
            </a:r>
            <a:r>
              <a:rPr lang="en-US" sz="2000" b="0" i="0" u="none" strike="noStrike" cap="none" err="1">
                <a:latin typeface="Arial"/>
                <a:ea typeface="Arial"/>
                <a:cs typeface="Arial"/>
                <a:sym typeface="Arial"/>
              </a:rPr>
              <a:t>ducat</a:t>
            </a:r>
            <a:r>
              <a:rPr lang="en-US" sz="2000" err="1"/>
              <a:t>rices</a:t>
            </a:r>
            <a:r>
              <a:rPr lang="en-US" sz="2000" b="0" i="0" u="none" strike="noStrike" cap="none">
                <a:latin typeface="Arial"/>
                <a:ea typeface="Arial"/>
                <a:cs typeface="Arial"/>
                <a:sym typeface="Arial"/>
              </a:rPr>
              <a:t> </a:t>
            </a:r>
            <a:r>
              <a:rPr lang="en-US" sz="2000" b="0" i="0" u="none" strike="noStrike" cap="none" err="1">
                <a:latin typeface="Arial"/>
                <a:ea typeface="Arial"/>
                <a:cs typeface="Arial"/>
                <a:sym typeface="Arial"/>
              </a:rPr>
              <a:t>spécialisées</a:t>
            </a:r>
            <a:r>
              <a:rPr lang="en-US" sz="2000" b="0" i="0" u="none" strike="noStrike" cap="none">
                <a:latin typeface="Arial"/>
                <a:ea typeface="Arial"/>
                <a:cs typeface="Arial"/>
                <a:sym typeface="Arial"/>
              </a:rPr>
              <a:t> (2)</a:t>
            </a:r>
            <a:endParaRPr sz="2000"/>
          </a:p>
          <a:p>
            <a:pPr marL="0" marR="0" lvl="0" indent="0" algn="l" rtl="0">
              <a:lnSpc>
                <a:spcPct val="100000"/>
              </a:lnSpc>
              <a:spcBef>
                <a:spcPts val="700"/>
              </a:spcBef>
              <a:spcAft>
                <a:spcPts val="0"/>
              </a:spcAft>
              <a:buSzPts val="1800"/>
              <a:buNone/>
            </a:pPr>
            <a:r>
              <a:rPr lang="en-US" sz="2000"/>
              <a:t>-	</a:t>
            </a:r>
            <a:r>
              <a:rPr lang="en-US" sz="2000" err="1"/>
              <a:t>T</a:t>
            </a:r>
            <a:r>
              <a:rPr lang="en-US" sz="2000" b="0" i="0" u="none" strike="noStrike" cap="none" err="1">
                <a:latin typeface="Arial"/>
                <a:ea typeface="Arial"/>
                <a:cs typeface="Arial"/>
                <a:sym typeface="Arial"/>
              </a:rPr>
              <a:t>echnicienne</a:t>
            </a:r>
            <a:r>
              <a:rPr lang="en-US" sz="2000" b="0" i="0" u="none" strike="noStrike" cap="none">
                <a:latin typeface="Arial"/>
                <a:ea typeface="Arial"/>
                <a:cs typeface="Arial"/>
                <a:sym typeface="Arial"/>
              </a:rPr>
              <a:t> </a:t>
            </a:r>
            <a:r>
              <a:rPr lang="en-US" sz="2000" b="0" i="0" u="none" strike="noStrike" cap="none" err="1">
                <a:latin typeface="Arial"/>
                <a:ea typeface="Arial"/>
                <a:cs typeface="Arial"/>
                <a:sym typeface="Arial"/>
              </a:rPr>
              <a:t>en</a:t>
            </a:r>
            <a:r>
              <a:rPr lang="en-US" sz="2000" b="0" i="0" u="none" strike="noStrike" cap="none">
                <a:latin typeface="Arial"/>
                <a:ea typeface="Arial"/>
                <a:cs typeface="Arial"/>
                <a:sym typeface="Arial"/>
              </a:rPr>
              <a:t> </a:t>
            </a:r>
            <a:r>
              <a:rPr lang="en-US" sz="2000" b="0" i="0" u="none" strike="noStrike" cap="none" err="1">
                <a:latin typeface="Arial"/>
                <a:ea typeface="Arial"/>
                <a:cs typeface="Arial"/>
                <a:sym typeface="Arial"/>
              </a:rPr>
              <a:t>organisation</a:t>
            </a:r>
            <a:r>
              <a:rPr lang="en-US" sz="2000" b="0" i="0" u="none" strike="noStrike" cap="none">
                <a:latin typeface="Arial"/>
                <a:ea typeface="Arial"/>
                <a:cs typeface="Arial"/>
                <a:sym typeface="Arial"/>
              </a:rPr>
              <a:t> </a:t>
            </a:r>
            <a:r>
              <a:rPr lang="en-US" sz="2000" b="0" i="0" u="none" strike="noStrike" cap="none" err="1">
                <a:latin typeface="Arial"/>
                <a:ea typeface="Arial"/>
                <a:cs typeface="Arial"/>
                <a:sym typeface="Arial"/>
              </a:rPr>
              <a:t>scolaire</a:t>
            </a:r>
            <a:endParaRPr sz="2000" err="1"/>
          </a:p>
          <a:p>
            <a:pPr marL="0" marR="0" lvl="0" indent="0" algn="l" rtl="0">
              <a:lnSpc>
                <a:spcPct val="100000"/>
              </a:lnSpc>
              <a:spcBef>
                <a:spcPts val="700"/>
              </a:spcBef>
              <a:spcAft>
                <a:spcPts val="0"/>
              </a:spcAft>
              <a:buSzPts val="1800"/>
              <a:buNone/>
            </a:pPr>
            <a:r>
              <a:rPr lang="en-US" sz="2000"/>
              <a:t>-	</a:t>
            </a:r>
            <a:r>
              <a:rPr lang="en-US" sz="2000" err="1"/>
              <a:t>S</a:t>
            </a:r>
            <a:r>
              <a:rPr lang="en-US" sz="2000" b="0" i="0" u="none" strike="noStrike" cap="none" err="1">
                <a:latin typeface="Arial"/>
                <a:ea typeface="Arial"/>
                <a:cs typeface="Arial"/>
                <a:sym typeface="Arial"/>
              </a:rPr>
              <a:t>urveillante</a:t>
            </a:r>
            <a:r>
              <a:rPr lang="en-US" sz="2000" b="0" i="0" u="none" strike="noStrike" cap="none">
                <a:latin typeface="Arial"/>
                <a:ea typeface="Arial"/>
                <a:cs typeface="Arial"/>
                <a:sym typeface="Arial"/>
              </a:rPr>
              <a:t> du local </a:t>
            </a:r>
            <a:r>
              <a:rPr lang="en-US" sz="2000" b="0" i="0" u="none" strike="noStrike" cap="none" err="1">
                <a:latin typeface="Arial"/>
                <a:ea typeface="Arial"/>
                <a:cs typeface="Arial"/>
                <a:sym typeface="Arial"/>
              </a:rPr>
              <a:t>d’étude</a:t>
            </a:r>
            <a:r>
              <a:rPr lang="en-US" sz="2000" b="0" i="0" u="none" strike="noStrike" cap="none">
                <a:latin typeface="Arial"/>
                <a:ea typeface="Arial"/>
                <a:cs typeface="Arial"/>
                <a:sym typeface="Arial"/>
              </a:rPr>
              <a:t>/examens</a:t>
            </a:r>
            <a:endParaRPr sz="2000"/>
          </a:p>
          <a:p>
            <a:pPr marL="0" marR="0" lvl="0" indent="0" algn="l" rtl="0">
              <a:lnSpc>
                <a:spcPct val="100000"/>
              </a:lnSpc>
              <a:spcBef>
                <a:spcPts val="700"/>
              </a:spcBef>
              <a:spcAft>
                <a:spcPts val="0"/>
              </a:spcAft>
              <a:buSzPts val="1800"/>
              <a:buNone/>
            </a:pPr>
            <a:r>
              <a:rPr lang="en-US" sz="2000"/>
              <a:t>-	</a:t>
            </a:r>
            <a:r>
              <a:rPr lang="en-US" sz="2000" err="1"/>
              <a:t>Autres</a:t>
            </a:r>
            <a:r>
              <a:rPr lang="en-US" sz="2000" b="0" i="0" u="none" strike="noStrike" cap="none">
                <a:latin typeface="Arial"/>
                <a:ea typeface="Arial"/>
                <a:cs typeface="Arial"/>
                <a:sym typeface="Arial"/>
              </a:rPr>
              <a:t> services de </a:t>
            </a:r>
            <a:r>
              <a:rPr lang="en-US" sz="2000" b="0" i="0" u="none" strike="noStrike" cap="none" err="1">
                <a:latin typeface="Arial"/>
                <a:ea typeface="Arial"/>
                <a:cs typeface="Arial"/>
                <a:sym typeface="Arial"/>
              </a:rPr>
              <a:t>l’école</a:t>
            </a:r>
            <a:r>
              <a:rPr lang="en-US" sz="2000" b="0" i="0" u="none" strike="noStrike" cap="none">
                <a:latin typeface="Arial"/>
                <a:ea typeface="Arial"/>
                <a:cs typeface="Arial"/>
                <a:sym typeface="Arial"/>
              </a:rPr>
              <a:t>.</a:t>
            </a:r>
            <a:endParaRPr sz="2000" b="0" i="0" u="none" strike="noStrike" cap="none">
              <a:latin typeface="Arial"/>
              <a:ea typeface="Arial"/>
              <a:cs typeface="Arial"/>
              <a:sym typeface="Arial"/>
            </a:endParaRPr>
          </a:p>
          <a:p>
            <a:pPr marL="914400" lvl="0" indent="-355600" algn="l" rtl="0">
              <a:lnSpc>
                <a:spcPct val="80000"/>
              </a:lnSpc>
              <a:spcBef>
                <a:spcPts val="700"/>
              </a:spcBef>
              <a:spcAft>
                <a:spcPts val="0"/>
              </a:spcAft>
              <a:buSzPts val="2000"/>
              <a:buFont typeface="Calibri"/>
              <a:buChar char="•"/>
            </a:pPr>
            <a:r>
              <a:rPr lang="en-US" sz="2000" err="1">
                <a:latin typeface="Calibri"/>
                <a:ea typeface="Calibri"/>
                <a:cs typeface="Calibri"/>
                <a:sym typeface="Calibri"/>
              </a:rPr>
              <a:t>Animatrice</a:t>
            </a:r>
            <a:r>
              <a:rPr lang="en-US" sz="2000">
                <a:latin typeface="Calibri"/>
                <a:ea typeface="Calibri"/>
                <a:cs typeface="Calibri"/>
                <a:sym typeface="Calibri"/>
              </a:rPr>
              <a:t> de </a:t>
            </a:r>
            <a:r>
              <a:rPr lang="en-US" sz="2000" err="1">
                <a:latin typeface="Calibri"/>
                <a:ea typeface="Calibri"/>
                <a:cs typeface="Calibri"/>
                <a:sym typeface="Calibri"/>
              </a:rPr>
              <a:t>développement</a:t>
            </a:r>
            <a:r>
              <a:rPr lang="en-US" sz="2000">
                <a:latin typeface="Calibri"/>
                <a:ea typeface="Calibri"/>
                <a:cs typeface="Calibri"/>
                <a:sym typeface="Calibri"/>
              </a:rPr>
              <a:t> personnel et </a:t>
            </a:r>
            <a:r>
              <a:rPr lang="en-US" sz="2000" err="1">
                <a:latin typeface="Calibri"/>
                <a:ea typeface="Calibri"/>
                <a:cs typeface="Calibri"/>
                <a:sym typeface="Calibri"/>
              </a:rPr>
              <a:t>d’engagement</a:t>
            </a:r>
            <a:r>
              <a:rPr lang="en-US" sz="2000">
                <a:latin typeface="Calibri"/>
                <a:ea typeface="Calibri"/>
                <a:cs typeface="Calibri"/>
                <a:sym typeface="Calibri"/>
              </a:rPr>
              <a:t> </a:t>
            </a:r>
            <a:r>
              <a:rPr lang="en-US" sz="2000" err="1">
                <a:latin typeface="Calibri"/>
                <a:ea typeface="Calibri"/>
                <a:cs typeface="Calibri"/>
                <a:sym typeface="Calibri"/>
              </a:rPr>
              <a:t>communautaire</a:t>
            </a:r>
            <a:r>
              <a:rPr lang="en-US" sz="2000">
                <a:latin typeface="Calibri"/>
                <a:ea typeface="Calibri"/>
                <a:cs typeface="Calibri"/>
                <a:sym typeface="Calibri"/>
              </a:rPr>
              <a:t> (ADPEC)</a:t>
            </a:r>
            <a:endParaRPr sz="2000"/>
          </a:p>
          <a:p>
            <a:pPr marL="914400" lvl="0" indent="-355600" algn="l" rtl="0">
              <a:lnSpc>
                <a:spcPct val="80000"/>
              </a:lnSpc>
              <a:spcBef>
                <a:spcPts val="0"/>
              </a:spcBef>
              <a:spcAft>
                <a:spcPts val="0"/>
              </a:spcAft>
              <a:buSzPts val="2000"/>
              <a:buFont typeface="Calibri"/>
              <a:buChar char="•"/>
            </a:pPr>
            <a:r>
              <a:rPr lang="en-US" sz="2000">
                <a:latin typeface="Calibri"/>
                <a:ea typeface="Calibri"/>
                <a:cs typeface="Calibri"/>
                <a:sym typeface="Calibri"/>
              </a:rPr>
              <a:t>Vie </a:t>
            </a:r>
            <a:r>
              <a:rPr lang="en-US" sz="2000" err="1">
                <a:latin typeface="Calibri"/>
                <a:ea typeface="Calibri"/>
                <a:cs typeface="Calibri"/>
                <a:sym typeface="Calibri"/>
              </a:rPr>
              <a:t>étudiante</a:t>
            </a:r>
            <a:r>
              <a:rPr lang="en-US" sz="2000">
                <a:latin typeface="Calibri"/>
                <a:ea typeface="Calibri"/>
                <a:cs typeface="Calibri"/>
                <a:sym typeface="Calibri"/>
              </a:rPr>
              <a:t>							</a:t>
            </a:r>
            <a:endParaRPr sz="2000"/>
          </a:p>
          <a:p>
            <a:pPr marL="914400" lvl="0" indent="-355600" algn="l" rtl="0">
              <a:lnSpc>
                <a:spcPct val="80000"/>
              </a:lnSpc>
              <a:spcBef>
                <a:spcPts val="0"/>
              </a:spcBef>
              <a:spcAft>
                <a:spcPts val="0"/>
              </a:spcAft>
              <a:buSzPts val="2000"/>
              <a:buFont typeface="Calibri"/>
              <a:buChar char="•"/>
            </a:pPr>
            <a:r>
              <a:rPr lang="en-US" sz="2000">
                <a:latin typeface="Calibri"/>
                <a:ea typeface="Calibri"/>
                <a:cs typeface="Calibri"/>
                <a:sym typeface="Calibri"/>
              </a:rPr>
              <a:t>Sports </a:t>
            </a:r>
            <a:r>
              <a:rPr lang="en-US" sz="2000" err="1">
                <a:latin typeface="Calibri"/>
                <a:ea typeface="Calibri"/>
                <a:cs typeface="Calibri"/>
                <a:sym typeface="Calibri"/>
              </a:rPr>
              <a:t>scolaires</a:t>
            </a:r>
            <a:endParaRPr sz="2000" err="1">
              <a:latin typeface="Calibri"/>
              <a:ea typeface="Calibri"/>
              <a:cs typeface="Calibri"/>
              <a:sym typeface="Calibri"/>
            </a:endParaRPr>
          </a:p>
          <a:p>
            <a:pPr marL="914400" lvl="0" indent="-355600" algn="l" rtl="0">
              <a:lnSpc>
                <a:spcPct val="80000"/>
              </a:lnSpc>
              <a:spcBef>
                <a:spcPts val="0"/>
              </a:spcBef>
              <a:spcAft>
                <a:spcPts val="0"/>
              </a:spcAft>
              <a:buSzPts val="2000"/>
              <a:buFont typeface="Calibri"/>
              <a:buChar char="•"/>
            </a:pPr>
            <a:r>
              <a:rPr lang="en-US" sz="2000" err="1">
                <a:latin typeface="Calibri"/>
                <a:ea typeface="Calibri"/>
                <a:cs typeface="Calibri"/>
                <a:sym typeface="Calibri"/>
              </a:rPr>
              <a:t>Policier</a:t>
            </a:r>
            <a:r>
              <a:rPr lang="en-US" sz="2000">
                <a:latin typeface="Calibri"/>
                <a:ea typeface="Calibri"/>
                <a:cs typeface="Calibri"/>
                <a:sym typeface="Calibri"/>
              </a:rPr>
              <a:t>-école</a:t>
            </a:r>
            <a:endParaRPr sz="2000">
              <a:latin typeface="Calibri"/>
              <a:ea typeface="Calibri"/>
              <a:cs typeface="Calibri"/>
              <a:sym typeface="Calibri"/>
            </a:endParaRPr>
          </a:p>
          <a:p>
            <a:pPr marL="914400" lvl="0" indent="-355600" algn="l" rtl="0">
              <a:lnSpc>
                <a:spcPct val="80000"/>
              </a:lnSpc>
              <a:spcBef>
                <a:spcPts val="0"/>
              </a:spcBef>
              <a:spcAft>
                <a:spcPts val="0"/>
              </a:spcAft>
              <a:buSzPts val="2000"/>
              <a:buFont typeface="Calibri"/>
              <a:buChar char="•"/>
            </a:pPr>
            <a:r>
              <a:rPr lang="en-US" sz="2000" err="1">
                <a:latin typeface="Calibri"/>
                <a:ea typeface="Calibri"/>
                <a:cs typeface="Calibri"/>
                <a:sym typeface="Calibri"/>
              </a:rPr>
              <a:t>Travailleur</a:t>
            </a:r>
            <a:r>
              <a:rPr lang="en-US" sz="2000">
                <a:latin typeface="Calibri"/>
                <a:ea typeface="Calibri"/>
                <a:cs typeface="Calibri"/>
                <a:sym typeface="Calibri"/>
              </a:rPr>
              <a:t> social (CSSS)</a:t>
            </a:r>
            <a:endParaRPr sz="2000">
              <a:latin typeface="Calibri"/>
              <a:ea typeface="Calibri"/>
              <a:cs typeface="Calibri"/>
              <a:sym typeface="Calibri"/>
            </a:endParaRPr>
          </a:p>
          <a:p>
            <a:pPr marL="914400" lvl="0" indent="-355600" algn="l" rtl="0">
              <a:lnSpc>
                <a:spcPct val="80000"/>
              </a:lnSpc>
              <a:spcBef>
                <a:spcPts val="0"/>
              </a:spcBef>
              <a:spcAft>
                <a:spcPts val="0"/>
              </a:spcAft>
              <a:buSzPts val="2000"/>
              <a:buFont typeface="Calibri"/>
              <a:buChar char="•"/>
            </a:pPr>
            <a:r>
              <a:rPr lang="en-US" sz="2000" err="1">
                <a:latin typeface="Calibri"/>
                <a:ea typeface="Calibri"/>
                <a:cs typeface="Calibri"/>
                <a:sym typeface="Calibri"/>
              </a:rPr>
              <a:t>Infirmières</a:t>
            </a:r>
            <a:r>
              <a:rPr lang="en-US" sz="2000">
                <a:latin typeface="Calibri"/>
                <a:ea typeface="Calibri"/>
                <a:cs typeface="Calibri"/>
                <a:sym typeface="Calibri"/>
              </a:rPr>
              <a:t> (CSSS)</a:t>
            </a:r>
            <a:endParaRPr sz="2000">
              <a:latin typeface="Calibri"/>
              <a:ea typeface="Calibri"/>
              <a:cs typeface="Calibri"/>
              <a:sym typeface="Calibri"/>
            </a:endParaRPr>
          </a:p>
        </p:txBody>
      </p:sp>
      <p:pic>
        <p:nvPicPr>
          <p:cNvPr id="372" name="Google Shape;372;p6" descr="cid:52FDB8AE-0763-4CE9-8472-E25A3448A486@royaume.com"/>
          <p:cNvPicPr preferRelativeResize="0"/>
          <p:nvPr/>
        </p:nvPicPr>
        <p:blipFill rotWithShape="1">
          <a:blip r:embed="rId3">
            <a:alphaModFix/>
          </a:blip>
          <a:srcRect/>
          <a:stretch/>
        </p:blipFill>
        <p:spPr>
          <a:xfrm>
            <a:off x="5805055" y="2215921"/>
            <a:ext cx="2988107" cy="162438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12"/>
          <p:cNvSpPr txBox="1">
            <a:spLocks noGrp="1"/>
          </p:cNvSpPr>
          <p:nvPr>
            <p:ph type="title"/>
          </p:nvPr>
        </p:nvSpPr>
        <p:spPr>
          <a:xfrm>
            <a:off x="457200" y="90487"/>
            <a:ext cx="8229600" cy="1509712"/>
          </a:xfrm>
          <a:prstGeom prst="rect">
            <a:avLst/>
          </a:prstGeom>
          <a:noFill/>
          <a:ln>
            <a:noFill/>
          </a:ln>
        </p:spPr>
        <p:txBody>
          <a:bodyPr spcFirstLastPara="1" wrap="square" lIns="50800" tIns="50800" rIns="91425" bIns="50800" anchor="ctr" anchorCtr="0">
            <a:noAutofit/>
          </a:bodyPr>
          <a:lstStyle/>
          <a:p>
            <a:pPr marL="39687" lvl="0" indent="-39687" algn="ctr" rtl="0">
              <a:lnSpc>
                <a:spcPct val="100000"/>
              </a:lnSpc>
              <a:spcBef>
                <a:spcPts val="0"/>
              </a:spcBef>
              <a:spcAft>
                <a:spcPts val="0"/>
              </a:spcAft>
              <a:buClr>
                <a:schemeClr val="accent2"/>
              </a:buClr>
              <a:buSzPts val="4000"/>
              <a:buFont typeface="Arial"/>
              <a:buNone/>
            </a:pPr>
            <a:r>
              <a:rPr lang="en-US" sz="4000" b="1" i="0">
                <a:solidFill>
                  <a:schemeClr val="accent2"/>
                </a:solidFill>
                <a:latin typeface="Arial"/>
                <a:ea typeface="Arial"/>
                <a:cs typeface="Arial"/>
                <a:sym typeface="Arial"/>
              </a:rPr>
              <a:t>Transition primaire/secondaire</a:t>
            </a:r>
            <a:endParaRPr/>
          </a:p>
        </p:txBody>
      </p:sp>
      <p:sp>
        <p:nvSpPr>
          <p:cNvPr id="385" name="Google Shape;385;p12"/>
          <p:cNvSpPr txBox="1">
            <a:spLocks noGrp="1"/>
          </p:cNvSpPr>
          <p:nvPr>
            <p:ph type="body" idx="1"/>
          </p:nvPr>
        </p:nvSpPr>
        <p:spPr>
          <a:xfrm>
            <a:off x="457200" y="1600200"/>
            <a:ext cx="8229600" cy="4997450"/>
          </a:xfrm>
          <a:prstGeom prst="rect">
            <a:avLst/>
          </a:prstGeom>
          <a:noFill/>
          <a:ln>
            <a:noFill/>
          </a:ln>
        </p:spPr>
        <p:txBody>
          <a:bodyPr spcFirstLastPara="1" wrap="square" lIns="50800" tIns="50800" rIns="91425" bIns="50800" anchor="t" anchorCtr="0">
            <a:noAutofit/>
          </a:bodyPr>
          <a:lstStyle/>
          <a:p>
            <a:pPr marL="40005" marR="0" lvl="0" indent="0" algn="l" rtl="0">
              <a:lnSpc>
                <a:spcPct val="100000"/>
              </a:lnSpc>
              <a:spcBef>
                <a:spcPts val="0"/>
              </a:spcBef>
              <a:spcAft>
                <a:spcPts val="0"/>
              </a:spcAft>
              <a:buClr>
                <a:schemeClr val="dk1"/>
              </a:buClr>
              <a:buSzPts val="3200"/>
              <a:buNone/>
            </a:pPr>
            <a:r>
              <a:rPr lang="en-US" sz="3200" b="0" i="0" u="none" strike="noStrike" cap="none" dirty="0" err="1">
                <a:latin typeface="Arial"/>
                <a:ea typeface="Arial"/>
                <a:cs typeface="Arial"/>
                <a:sym typeface="Arial"/>
              </a:rPr>
              <a:t>Période</a:t>
            </a:r>
            <a:r>
              <a:rPr lang="en-US" sz="3200" b="0" i="0" u="none" strike="noStrike" cap="none" dirty="0">
                <a:latin typeface="Arial"/>
                <a:ea typeface="Arial"/>
                <a:cs typeface="Arial"/>
                <a:sym typeface="Arial"/>
              </a:rPr>
              <a:t> </a:t>
            </a:r>
            <a:r>
              <a:rPr lang="en-US" sz="3200" b="0" i="0" u="none" strike="noStrike" cap="none" dirty="0" err="1">
                <a:latin typeface="Arial"/>
                <a:ea typeface="Arial"/>
                <a:cs typeface="Arial"/>
                <a:sym typeface="Arial"/>
              </a:rPr>
              <a:t>d’adaptation</a:t>
            </a:r>
            <a:endParaRPr lang="en-US"/>
          </a:p>
          <a:p>
            <a:pPr marL="382270" marR="0" lvl="0" indent="-342265" algn="l" rtl="0">
              <a:lnSpc>
                <a:spcPct val="100000"/>
              </a:lnSpc>
              <a:spcBef>
                <a:spcPts val="700"/>
              </a:spcBef>
              <a:spcAft>
                <a:spcPts val="0"/>
              </a:spcAft>
              <a:buClr>
                <a:schemeClr val="dk1"/>
              </a:buClr>
              <a:buSzPts val="2000"/>
              <a:buFont typeface="Arial"/>
              <a:buNone/>
            </a:pPr>
            <a:endParaRPr sz="2000" b="0" i="0" u="none" strike="noStrike" cap="none">
              <a:solidFill>
                <a:schemeClr val="dk1"/>
              </a:solidFill>
              <a:latin typeface="Arial"/>
              <a:ea typeface="Arial"/>
              <a:cs typeface="Arial"/>
            </a:endParaRPr>
          </a:p>
          <a:p>
            <a:pPr marL="731520" marR="0" lvl="1" indent="-285115" algn="l" rtl="0">
              <a:lnSpc>
                <a:spcPct val="100000"/>
              </a:lnSpc>
              <a:spcBef>
                <a:spcPts val="600"/>
              </a:spcBef>
              <a:spcAft>
                <a:spcPts val="0"/>
              </a:spcAft>
              <a:buClr>
                <a:schemeClr val="dk1"/>
              </a:buClr>
              <a:buSzPts val="2800"/>
              <a:buFont typeface="Arial"/>
              <a:buChar char="–"/>
            </a:pPr>
            <a:r>
              <a:rPr lang="en-US" sz="2800" b="0" i="0" u="none" strike="noStrike" cap="none" dirty="0">
                <a:latin typeface="Arial"/>
                <a:ea typeface="Arial"/>
                <a:cs typeface="Arial"/>
                <a:sym typeface="Arial"/>
              </a:rPr>
              <a:t>Nouvelle école</a:t>
            </a:r>
            <a:endParaRPr/>
          </a:p>
          <a:p>
            <a:pPr marL="731520" marR="0" lvl="1" indent="-285115" algn="l" rtl="0">
              <a:lnSpc>
                <a:spcPct val="100000"/>
              </a:lnSpc>
              <a:spcBef>
                <a:spcPts val="600"/>
              </a:spcBef>
              <a:spcAft>
                <a:spcPts val="0"/>
              </a:spcAft>
              <a:buClr>
                <a:schemeClr val="dk1"/>
              </a:buClr>
              <a:buSzPts val="2800"/>
              <a:buFont typeface="Arial"/>
              <a:buChar char="–"/>
            </a:pPr>
            <a:r>
              <a:rPr lang="en-US" sz="2800" b="0" i="0" u="none" strike="noStrike" cap="none" dirty="0">
                <a:latin typeface="Arial"/>
                <a:ea typeface="Arial"/>
                <a:cs typeface="Arial"/>
                <a:sym typeface="Arial"/>
              </a:rPr>
              <a:t>Nouveaux </a:t>
            </a:r>
            <a:r>
              <a:rPr lang="en-US" sz="2800" b="0" i="0" u="none" strike="noStrike" cap="none" dirty="0" err="1">
                <a:latin typeface="Arial"/>
                <a:ea typeface="Arial"/>
                <a:cs typeface="Arial"/>
                <a:sym typeface="Arial"/>
              </a:rPr>
              <a:t>amis</a:t>
            </a:r>
            <a:r>
              <a:rPr lang="en-US" sz="2800" b="0" i="0" u="none" strike="noStrike" cap="none" dirty="0">
                <a:latin typeface="Arial"/>
                <a:ea typeface="Arial"/>
                <a:cs typeface="Arial"/>
                <a:sym typeface="Arial"/>
              </a:rPr>
              <a:t> </a:t>
            </a:r>
            <a:endParaRPr/>
          </a:p>
          <a:p>
            <a:pPr marL="731520" marR="0" lvl="1" indent="-285115" algn="l" rtl="0">
              <a:lnSpc>
                <a:spcPct val="100000"/>
              </a:lnSpc>
              <a:spcBef>
                <a:spcPts val="600"/>
              </a:spcBef>
              <a:spcAft>
                <a:spcPts val="0"/>
              </a:spcAft>
              <a:buClr>
                <a:schemeClr val="dk1"/>
              </a:buClr>
              <a:buSzPts val="2800"/>
              <a:buFont typeface="Arial"/>
              <a:buChar char="–"/>
            </a:pPr>
            <a:r>
              <a:rPr lang="en-US" sz="2800" b="0" i="0" u="none" strike="noStrike" cap="none" dirty="0" err="1">
                <a:latin typeface="Arial"/>
                <a:ea typeface="Arial"/>
                <a:cs typeface="Arial"/>
                <a:sym typeface="Arial"/>
              </a:rPr>
              <a:t>Plusieurs</a:t>
            </a:r>
            <a:r>
              <a:rPr lang="en-US" sz="2800" b="0" i="0" u="none" strike="noStrike" cap="none" dirty="0">
                <a:latin typeface="Arial"/>
                <a:ea typeface="Arial"/>
                <a:cs typeface="Arial"/>
                <a:sym typeface="Arial"/>
              </a:rPr>
              <a:t> </a:t>
            </a:r>
            <a:r>
              <a:rPr lang="en-US" sz="2800" b="0" i="0" u="none" strike="noStrike" cap="none" dirty="0" err="1">
                <a:latin typeface="Arial"/>
                <a:ea typeface="Arial"/>
                <a:cs typeface="Arial"/>
                <a:sym typeface="Arial"/>
              </a:rPr>
              <a:t>enseignants</a:t>
            </a:r>
            <a:r>
              <a:rPr lang="en-US" sz="2800" b="0" i="0" u="none" strike="noStrike" cap="none" dirty="0">
                <a:latin typeface="Arial"/>
                <a:ea typeface="Arial"/>
                <a:cs typeface="Arial"/>
                <a:sym typeface="Arial"/>
              </a:rPr>
              <a:t> </a:t>
            </a:r>
            <a:r>
              <a:rPr lang="en-US" sz="2800" b="0" i="0" u="none" strike="noStrike" cap="none" dirty="0" err="1">
                <a:latin typeface="Arial"/>
                <a:ea typeface="Arial"/>
                <a:cs typeface="Arial"/>
                <a:sym typeface="Arial"/>
              </a:rPr>
              <a:t>différents</a:t>
            </a:r>
            <a:endParaRPr/>
          </a:p>
          <a:p>
            <a:pPr marL="731520" marR="0" lvl="1" indent="-285115" algn="l" rtl="0">
              <a:lnSpc>
                <a:spcPct val="100000"/>
              </a:lnSpc>
              <a:spcBef>
                <a:spcPts val="600"/>
              </a:spcBef>
              <a:spcAft>
                <a:spcPts val="0"/>
              </a:spcAft>
              <a:buClr>
                <a:schemeClr val="dk1"/>
              </a:buClr>
              <a:buSzPts val="2800"/>
              <a:buFont typeface="Arial"/>
              <a:buChar char="–"/>
            </a:pPr>
            <a:r>
              <a:rPr lang="en-US" sz="2800" b="0" i="0" u="none" strike="noStrike" cap="none" dirty="0" err="1">
                <a:latin typeface="Arial"/>
                <a:ea typeface="Arial"/>
                <a:cs typeface="Arial"/>
                <a:sym typeface="Arial"/>
              </a:rPr>
              <a:t>Tuteur</a:t>
            </a:r>
            <a:r>
              <a:rPr lang="en-US" sz="2800" b="0" i="0" u="none" strike="noStrike" cap="none" dirty="0">
                <a:latin typeface="Arial"/>
                <a:ea typeface="Arial"/>
                <a:cs typeface="Arial"/>
                <a:sym typeface="Arial"/>
              </a:rPr>
              <a:t> de </a:t>
            </a:r>
            <a:r>
              <a:rPr lang="en-US" sz="2800" b="0" i="0" u="none" strike="noStrike" cap="none" dirty="0" err="1">
                <a:latin typeface="Arial"/>
                <a:ea typeface="Arial"/>
                <a:cs typeface="Arial"/>
                <a:sym typeface="Arial"/>
              </a:rPr>
              <a:t>groupe</a:t>
            </a:r>
            <a:endParaRPr/>
          </a:p>
          <a:p>
            <a:pPr marL="731520" marR="0" lvl="1" indent="-285115" algn="l" rtl="0">
              <a:lnSpc>
                <a:spcPct val="100000"/>
              </a:lnSpc>
              <a:spcBef>
                <a:spcPts val="600"/>
              </a:spcBef>
              <a:spcAft>
                <a:spcPts val="0"/>
              </a:spcAft>
              <a:buClr>
                <a:schemeClr val="dk1"/>
              </a:buClr>
              <a:buSzPts val="2800"/>
              <a:buFont typeface="Arial"/>
              <a:buChar char="–"/>
            </a:pPr>
            <a:r>
              <a:rPr lang="en-US" sz="2800" b="0" i="0" u="none" strike="noStrike" cap="none" dirty="0" err="1">
                <a:latin typeface="Arial"/>
                <a:ea typeface="Arial"/>
                <a:cs typeface="Arial"/>
                <a:sym typeface="Arial"/>
              </a:rPr>
              <a:t>Utilisation</a:t>
            </a:r>
            <a:r>
              <a:rPr lang="en-US" sz="2800" b="0" i="0" u="none" strike="noStrike" cap="none" dirty="0">
                <a:latin typeface="Arial"/>
                <a:ea typeface="Arial"/>
                <a:cs typeface="Arial"/>
                <a:sym typeface="Arial"/>
              </a:rPr>
              <a:t> de </a:t>
            </a:r>
            <a:r>
              <a:rPr lang="en-US" sz="2800" b="0" i="0" u="none" strike="noStrike" cap="none" dirty="0" err="1">
                <a:latin typeface="Arial"/>
                <a:ea typeface="Arial"/>
                <a:cs typeface="Arial"/>
                <a:sym typeface="Arial"/>
              </a:rPr>
              <a:t>l’agenda</a:t>
            </a:r>
            <a:endParaRPr/>
          </a:p>
          <a:p>
            <a:pPr marL="731520" marR="0" lvl="1" indent="-285115" algn="l" rtl="0">
              <a:lnSpc>
                <a:spcPct val="100000"/>
              </a:lnSpc>
              <a:spcBef>
                <a:spcPts val="600"/>
              </a:spcBef>
              <a:spcAft>
                <a:spcPts val="0"/>
              </a:spcAft>
              <a:buClr>
                <a:schemeClr val="dk1"/>
              </a:buClr>
              <a:buSzPts val="2800"/>
              <a:buFont typeface="Arial"/>
              <a:buChar char="–"/>
            </a:pPr>
            <a:r>
              <a:rPr lang="en-US" sz="2800" b="0" i="0" u="none" strike="noStrike" cap="none" dirty="0">
                <a:latin typeface="Arial"/>
                <a:ea typeface="Arial"/>
                <a:cs typeface="Arial"/>
                <a:sym typeface="Arial"/>
              </a:rPr>
              <a:t>Planification à court, moyen et long </a:t>
            </a:r>
            <a:r>
              <a:rPr lang="en-US" sz="2800" b="0" i="0" u="none" strike="noStrike" cap="none" dirty="0" err="1">
                <a:latin typeface="Arial"/>
                <a:ea typeface="Arial"/>
                <a:cs typeface="Arial"/>
                <a:sym typeface="Arial"/>
              </a:rPr>
              <a:t>terme</a:t>
            </a:r>
            <a:endParaRPr/>
          </a:p>
        </p:txBody>
      </p:sp>
      <p:pic>
        <p:nvPicPr>
          <p:cNvPr id="386" name="Google Shape;386;p12"/>
          <p:cNvPicPr preferRelativeResize="0"/>
          <p:nvPr/>
        </p:nvPicPr>
        <p:blipFill rotWithShape="1">
          <a:blip r:embed="rId3">
            <a:alphaModFix/>
          </a:blip>
          <a:srcRect/>
          <a:stretch/>
        </p:blipFill>
        <p:spPr>
          <a:xfrm>
            <a:off x="6156325" y="1590675"/>
            <a:ext cx="2341562" cy="194786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2e1ba9f8f33_0_1"/>
          <p:cNvSpPr txBox="1">
            <a:spLocks noGrp="1"/>
          </p:cNvSpPr>
          <p:nvPr>
            <p:ph type="title"/>
          </p:nvPr>
        </p:nvSpPr>
        <p:spPr>
          <a:xfrm>
            <a:off x="457200" y="90487"/>
            <a:ext cx="8229600" cy="1509600"/>
          </a:xfrm>
          <a:prstGeom prst="rect">
            <a:avLst/>
          </a:prstGeom>
          <a:noFill/>
          <a:ln>
            <a:noFill/>
          </a:ln>
        </p:spPr>
        <p:txBody>
          <a:bodyPr spcFirstLastPara="1" wrap="square" lIns="50800" tIns="50800" rIns="91425" bIns="50800" anchor="ctr" anchorCtr="0">
            <a:noAutofit/>
          </a:bodyPr>
          <a:lstStyle/>
          <a:p>
            <a:pPr marL="39687" lvl="0" indent="-39687" algn="ctr" rtl="0">
              <a:lnSpc>
                <a:spcPct val="100000"/>
              </a:lnSpc>
              <a:spcBef>
                <a:spcPts val="0"/>
              </a:spcBef>
              <a:spcAft>
                <a:spcPts val="0"/>
              </a:spcAft>
              <a:buClr>
                <a:schemeClr val="accent2"/>
              </a:buClr>
              <a:buSzPts val="4000"/>
              <a:buFont typeface="Arial"/>
              <a:buNone/>
            </a:pPr>
            <a:r>
              <a:rPr lang="en-US" sz="4000" b="1">
                <a:solidFill>
                  <a:schemeClr val="accent2"/>
                </a:solidFill>
              </a:rPr>
              <a:t>Transition aux PALS (suite)</a:t>
            </a:r>
            <a:endParaRPr>
              <a:solidFill>
                <a:schemeClr val="accent2"/>
              </a:solidFill>
            </a:endParaRPr>
          </a:p>
        </p:txBody>
      </p:sp>
      <p:sp>
        <p:nvSpPr>
          <p:cNvPr id="393" name="Google Shape;393;g2e1ba9f8f33_0_1"/>
          <p:cNvSpPr txBox="1">
            <a:spLocks noGrp="1"/>
          </p:cNvSpPr>
          <p:nvPr>
            <p:ph type="body" idx="1"/>
          </p:nvPr>
        </p:nvSpPr>
        <p:spPr>
          <a:xfrm>
            <a:off x="457200" y="1336500"/>
            <a:ext cx="8229600" cy="5521500"/>
          </a:xfrm>
          <a:prstGeom prst="rect">
            <a:avLst/>
          </a:prstGeom>
          <a:noFill/>
          <a:ln>
            <a:noFill/>
          </a:ln>
        </p:spPr>
        <p:txBody>
          <a:bodyPr spcFirstLastPara="1" wrap="square" lIns="50800" tIns="50800" rIns="91425" bIns="50800" anchor="t" anchorCtr="0">
            <a:noAutofit/>
          </a:bodyPr>
          <a:lstStyle/>
          <a:p>
            <a:pPr marL="457200" lvl="0" indent="-368300" algn="l" rtl="0">
              <a:lnSpc>
                <a:spcPct val="100000"/>
              </a:lnSpc>
              <a:spcBef>
                <a:spcPts val="700"/>
              </a:spcBef>
              <a:spcAft>
                <a:spcPts val="0"/>
              </a:spcAft>
              <a:buSzPts val="2200"/>
              <a:buChar char="-"/>
            </a:pPr>
            <a:r>
              <a:rPr lang="en-US" sz="2200" b="1"/>
              <a:t>Rythme accéléré</a:t>
            </a:r>
            <a:r>
              <a:rPr lang="en-US" sz="2200"/>
              <a:t> : </a:t>
            </a:r>
            <a:endParaRPr sz="2200"/>
          </a:p>
          <a:p>
            <a:pPr marL="457200" lvl="0" indent="457200" algn="l" rtl="0">
              <a:lnSpc>
                <a:spcPct val="100000"/>
              </a:lnSpc>
              <a:spcBef>
                <a:spcPts val="0"/>
              </a:spcBef>
              <a:spcAft>
                <a:spcPts val="0"/>
              </a:spcAft>
              <a:buSzPts val="1800"/>
              <a:buNone/>
            </a:pPr>
            <a:r>
              <a:rPr lang="en-US" sz="2200"/>
              <a:t>- Entre 70-85 % du temps scolaire</a:t>
            </a:r>
            <a:endParaRPr sz="2200"/>
          </a:p>
          <a:p>
            <a:pPr marL="457200" lvl="0" indent="457200" algn="l" rtl="0">
              <a:lnSpc>
                <a:spcPct val="100000"/>
              </a:lnSpc>
              <a:spcBef>
                <a:spcPts val="0"/>
              </a:spcBef>
              <a:spcAft>
                <a:spcPts val="0"/>
              </a:spcAft>
              <a:buSzPts val="1800"/>
              <a:buNone/>
            </a:pPr>
            <a:r>
              <a:rPr lang="en-US" sz="2200"/>
              <a:t>- Baisse possible des résultats </a:t>
            </a:r>
            <a:endParaRPr sz="2200"/>
          </a:p>
          <a:p>
            <a:pPr marL="457200" lvl="0" indent="457200" algn="l" rtl="0">
              <a:lnSpc>
                <a:spcPct val="100000"/>
              </a:lnSpc>
              <a:spcBef>
                <a:spcPts val="0"/>
              </a:spcBef>
              <a:spcAft>
                <a:spcPts val="0"/>
              </a:spcAft>
              <a:buSzPts val="1800"/>
              <a:buNone/>
            </a:pPr>
            <a:endParaRPr sz="2200"/>
          </a:p>
          <a:p>
            <a:pPr marL="457200" lvl="0" indent="457200" algn="l" rtl="0">
              <a:lnSpc>
                <a:spcPct val="100000"/>
              </a:lnSpc>
              <a:spcBef>
                <a:spcPts val="0"/>
              </a:spcBef>
              <a:spcAft>
                <a:spcPts val="0"/>
              </a:spcAft>
              <a:buSzPts val="1800"/>
              <a:buNone/>
            </a:pPr>
            <a:endParaRPr sz="1000"/>
          </a:p>
          <a:p>
            <a:pPr marL="0" lvl="0" indent="0" algn="l" rtl="0">
              <a:lnSpc>
                <a:spcPct val="100000"/>
              </a:lnSpc>
              <a:spcBef>
                <a:spcPts val="0"/>
              </a:spcBef>
              <a:spcAft>
                <a:spcPts val="0"/>
              </a:spcAft>
              <a:buSzPts val="1800"/>
              <a:buNone/>
            </a:pPr>
            <a:r>
              <a:rPr lang="en-US" sz="2200"/>
              <a:t>  -  </a:t>
            </a:r>
            <a:r>
              <a:rPr lang="en-US" sz="2200" b="1"/>
              <a:t> Autonome et responsable</a:t>
            </a:r>
            <a:endParaRPr sz="2200" b="1"/>
          </a:p>
          <a:p>
            <a:pPr marL="914400" lvl="0" indent="-368300" algn="l" rtl="0">
              <a:lnSpc>
                <a:spcPct val="100000"/>
              </a:lnSpc>
              <a:spcBef>
                <a:spcPts val="0"/>
              </a:spcBef>
              <a:spcAft>
                <a:spcPts val="0"/>
              </a:spcAft>
              <a:buSzPts val="2200"/>
              <a:buChar char="-"/>
            </a:pPr>
            <a:r>
              <a:rPr lang="en-US" sz="2200"/>
              <a:t>Charge de travail variable dans l’étape</a:t>
            </a:r>
            <a:endParaRPr sz="2200"/>
          </a:p>
          <a:p>
            <a:pPr marL="914400" lvl="0" indent="-368300" algn="l" rtl="0">
              <a:lnSpc>
                <a:spcPct val="100000"/>
              </a:lnSpc>
              <a:spcBef>
                <a:spcPts val="0"/>
              </a:spcBef>
              <a:spcAft>
                <a:spcPts val="0"/>
              </a:spcAft>
              <a:buSzPts val="2200"/>
              <a:buChar char="-"/>
            </a:pPr>
            <a:r>
              <a:rPr lang="en-US" sz="2200"/>
              <a:t>Organisation école/discipline/vie de famille</a:t>
            </a:r>
            <a:endParaRPr sz="2200"/>
          </a:p>
          <a:p>
            <a:pPr marL="457200" lvl="0" indent="0" algn="l" rtl="0">
              <a:lnSpc>
                <a:spcPct val="100000"/>
              </a:lnSpc>
              <a:spcBef>
                <a:spcPts val="0"/>
              </a:spcBef>
              <a:spcAft>
                <a:spcPts val="0"/>
              </a:spcAft>
              <a:buNone/>
            </a:pPr>
            <a:endParaRPr sz="2200"/>
          </a:p>
          <a:p>
            <a:pPr marL="914400" lvl="0" indent="0" algn="l" rtl="0">
              <a:lnSpc>
                <a:spcPct val="100000"/>
              </a:lnSpc>
              <a:spcBef>
                <a:spcPts val="0"/>
              </a:spcBef>
              <a:spcAft>
                <a:spcPts val="0"/>
              </a:spcAft>
              <a:buSzPts val="1800"/>
              <a:buNone/>
            </a:pPr>
            <a:endParaRPr sz="1000"/>
          </a:p>
          <a:p>
            <a:pPr marL="0" lvl="0" indent="0" algn="l" rtl="0">
              <a:lnSpc>
                <a:spcPct val="100000"/>
              </a:lnSpc>
              <a:spcBef>
                <a:spcPts val="0"/>
              </a:spcBef>
              <a:spcAft>
                <a:spcPts val="0"/>
              </a:spcAft>
              <a:buSzPts val="1800"/>
              <a:buNone/>
            </a:pPr>
            <a:r>
              <a:rPr lang="en-US" sz="2200"/>
              <a:t>  -  </a:t>
            </a:r>
            <a:r>
              <a:rPr lang="en-US" sz="2200" b="1"/>
              <a:t> Motivation :  </a:t>
            </a:r>
            <a:r>
              <a:rPr lang="en-US" sz="2200"/>
              <a:t>Discipline = sa passion donc devrait déjà être            </a:t>
            </a:r>
            <a:endParaRPr sz="2200"/>
          </a:p>
          <a:p>
            <a:pPr marL="0" lvl="0" indent="0" algn="l" rtl="0">
              <a:lnSpc>
                <a:spcPct val="100000"/>
              </a:lnSpc>
              <a:spcBef>
                <a:spcPts val="0"/>
              </a:spcBef>
              <a:spcAft>
                <a:spcPts val="0"/>
              </a:spcAft>
              <a:buSzPts val="1800"/>
              <a:buNone/>
            </a:pPr>
            <a:r>
              <a:rPr lang="en-US" sz="2200"/>
              <a:t>                             motivé à l’école</a:t>
            </a:r>
            <a:endParaRPr sz="2200"/>
          </a:p>
          <a:p>
            <a:pPr marL="0" lvl="0" indent="0" algn="l" rtl="0">
              <a:lnSpc>
                <a:spcPct val="100000"/>
              </a:lnSpc>
              <a:spcBef>
                <a:spcPts val="0"/>
              </a:spcBef>
              <a:spcAft>
                <a:spcPts val="0"/>
              </a:spcAft>
              <a:buSzPts val="1800"/>
              <a:buNone/>
            </a:pPr>
            <a:endParaRPr sz="1000"/>
          </a:p>
          <a:p>
            <a:pPr marL="0" lvl="0" indent="0" algn="l" rtl="0">
              <a:lnSpc>
                <a:spcPct val="100000"/>
              </a:lnSpc>
              <a:spcBef>
                <a:spcPts val="0"/>
              </a:spcBef>
              <a:spcAft>
                <a:spcPts val="0"/>
              </a:spcAft>
              <a:buSzPts val="1800"/>
              <a:buNone/>
            </a:pPr>
            <a:r>
              <a:rPr lang="en-US" sz="2200"/>
              <a:t>  </a:t>
            </a:r>
            <a:endParaRPr sz="22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17"/>
          <p:cNvSpPr txBox="1">
            <a:spLocks noGrp="1"/>
          </p:cNvSpPr>
          <p:nvPr>
            <p:ph type="title"/>
          </p:nvPr>
        </p:nvSpPr>
        <p:spPr>
          <a:xfrm>
            <a:off x="457200" y="274637"/>
            <a:ext cx="8229600" cy="1143000"/>
          </a:xfrm>
          <a:prstGeom prst="rect">
            <a:avLst/>
          </a:prstGeom>
          <a:noFill/>
          <a:ln>
            <a:noFill/>
          </a:ln>
        </p:spPr>
        <p:txBody>
          <a:bodyPr spcFirstLastPara="1" wrap="square" lIns="50800" tIns="50800" rIns="132075" bIns="50800" anchor="ctr" anchorCtr="0">
            <a:noAutofit/>
          </a:bodyPr>
          <a:lstStyle/>
          <a:p>
            <a:pPr marL="39687" lvl="0" indent="0" algn="ctr" rtl="0">
              <a:lnSpc>
                <a:spcPct val="100000"/>
              </a:lnSpc>
              <a:spcBef>
                <a:spcPts val="0"/>
              </a:spcBef>
              <a:spcAft>
                <a:spcPts val="0"/>
              </a:spcAft>
              <a:buClr>
                <a:srgbClr val="041EBC"/>
              </a:buClr>
              <a:buSzPts val="3600"/>
              <a:buFont typeface="Arial"/>
              <a:buNone/>
            </a:pPr>
            <a:r>
              <a:rPr lang="en-US" sz="3600" b="1" i="0">
                <a:solidFill>
                  <a:schemeClr val="accent2"/>
                </a:solidFill>
                <a:latin typeface="Arial"/>
                <a:ea typeface="Arial"/>
                <a:cs typeface="Arial"/>
                <a:sym typeface="Arial"/>
              </a:rPr>
              <a:t>Transport scolaire des élèves</a:t>
            </a:r>
            <a:br>
              <a:rPr lang="en-US" sz="4000" b="0" i="0">
                <a:solidFill>
                  <a:srgbClr val="222268"/>
                </a:solidFill>
                <a:latin typeface="Arial"/>
                <a:ea typeface="Arial"/>
                <a:cs typeface="Arial"/>
                <a:sym typeface="Arial"/>
              </a:rPr>
            </a:br>
            <a:endParaRPr/>
          </a:p>
        </p:txBody>
      </p:sp>
      <p:sp>
        <p:nvSpPr>
          <p:cNvPr id="399" name="Google Shape;399;p17"/>
          <p:cNvSpPr txBox="1">
            <a:spLocks noGrp="1"/>
          </p:cNvSpPr>
          <p:nvPr>
            <p:ph type="body" idx="1"/>
          </p:nvPr>
        </p:nvSpPr>
        <p:spPr>
          <a:xfrm>
            <a:off x="107950" y="1268412"/>
            <a:ext cx="8785225" cy="4857750"/>
          </a:xfrm>
          <a:prstGeom prst="rect">
            <a:avLst/>
          </a:prstGeom>
          <a:noFill/>
          <a:ln>
            <a:noFill/>
          </a:ln>
        </p:spPr>
        <p:txBody>
          <a:bodyPr spcFirstLastPara="1" wrap="square" lIns="50800" tIns="50800" rIns="132075" bIns="50800" anchor="t" anchorCtr="0">
            <a:noAutofit/>
          </a:bodyPr>
          <a:lstStyle/>
          <a:p>
            <a:pPr marL="382587" lvl="0" indent="-342898" algn="l" rtl="0">
              <a:lnSpc>
                <a:spcPct val="150000"/>
              </a:lnSpc>
              <a:spcBef>
                <a:spcPts val="0"/>
              </a:spcBef>
              <a:spcAft>
                <a:spcPts val="0"/>
              </a:spcAft>
              <a:buClr>
                <a:schemeClr val="dk1"/>
              </a:buClr>
              <a:buSzPts val="3200"/>
              <a:buNone/>
            </a:pPr>
            <a:r>
              <a:rPr lang="en-US" sz="3200" b="0" i="0" u="none">
                <a:solidFill>
                  <a:schemeClr val="dk1"/>
                </a:solidFill>
                <a:latin typeface="Arial"/>
                <a:ea typeface="Arial"/>
                <a:cs typeface="Arial"/>
                <a:sym typeface="Arial"/>
              </a:rPr>
              <a:t>	</a:t>
            </a:r>
            <a:r>
              <a:rPr lang="en-US" sz="2800" b="1" i="0" u="none">
                <a:solidFill>
                  <a:srgbClr val="222268"/>
                </a:solidFill>
                <a:latin typeface="Arial"/>
                <a:ea typeface="Arial"/>
                <a:cs typeface="Arial"/>
                <a:sym typeface="Arial"/>
              </a:rPr>
              <a:t>Le matin et le soir, </a:t>
            </a:r>
            <a:r>
              <a:rPr lang="en-US" sz="2800" b="0" i="0" u="sng">
                <a:solidFill>
                  <a:srgbClr val="222268"/>
                </a:solidFill>
                <a:latin typeface="Arial"/>
                <a:ea typeface="Arial"/>
                <a:cs typeface="Arial"/>
                <a:sym typeface="Arial"/>
              </a:rPr>
              <a:t>tous les élèves qui résident à l’intérieur du grand territoire du Centre de services scolaire des Navigateurs</a:t>
            </a:r>
            <a:r>
              <a:rPr lang="en-US" sz="2800" b="0" i="0">
                <a:solidFill>
                  <a:srgbClr val="222268"/>
                </a:solidFill>
                <a:latin typeface="Arial"/>
                <a:ea typeface="Arial"/>
                <a:cs typeface="Arial"/>
                <a:sym typeface="Arial"/>
              </a:rPr>
              <a:t> </a:t>
            </a:r>
            <a:r>
              <a:rPr lang="en-US" sz="2800" b="0" i="0" u="none">
                <a:solidFill>
                  <a:srgbClr val="222268"/>
                </a:solidFill>
                <a:latin typeface="Arial"/>
                <a:ea typeface="Arial"/>
                <a:cs typeface="Arial"/>
                <a:sym typeface="Arial"/>
              </a:rPr>
              <a:t>bénéficient d’un service de transport scolaire ou STL vers les deux centres de service (École Pointe-Lévy et École St-Joseph).</a:t>
            </a:r>
            <a:endParaRPr/>
          </a:p>
          <a:p>
            <a:pPr marL="382587" lvl="0" indent="-342898" algn="l" rtl="0">
              <a:lnSpc>
                <a:spcPct val="80000"/>
              </a:lnSpc>
              <a:spcBef>
                <a:spcPts val="700"/>
              </a:spcBef>
              <a:spcAft>
                <a:spcPts val="0"/>
              </a:spcAft>
              <a:buClr>
                <a:schemeClr val="dk1"/>
              </a:buClr>
              <a:buSzPts val="2800"/>
              <a:buNone/>
            </a:pPr>
            <a:endParaRPr sz="2800" b="0" i="0" u="none">
              <a:solidFill>
                <a:srgbClr val="222268"/>
              </a:solidFill>
              <a:latin typeface="Arial"/>
              <a:ea typeface="Arial"/>
              <a:cs typeface="Arial"/>
              <a:sym typeface="Arial"/>
            </a:endParaRPr>
          </a:p>
          <a:p>
            <a:pPr marL="382587" lvl="0" indent="-342898" algn="l" rtl="0">
              <a:lnSpc>
                <a:spcPct val="80000"/>
              </a:lnSpc>
              <a:spcBef>
                <a:spcPts val="700"/>
              </a:spcBef>
              <a:spcAft>
                <a:spcPts val="0"/>
              </a:spcAft>
              <a:buClr>
                <a:schemeClr val="dk1"/>
              </a:buClr>
              <a:buSzPts val="3200"/>
              <a:buNone/>
            </a:pPr>
            <a:r>
              <a:rPr lang="en-US" sz="3200" b="0" i="0" u="none">
                <a:solidFill>
                  <a:schemeClr val="dk1"/>
                </a:solidFill>
                <a:latin typeface="Arial"/>
                <a:ea typeface="Arial"/>
                <a:cs typeface="Arial"/>
                <a:sym typeface="Arial"/>
              </a:rPr>
              <a:t>	</a:t>
            </a:r>
            <a:endParaRPr sz="2800" b="0" i="0" u="none">
              <a:solidFill>
                <a:srgbClr val="00B050"/>
              </a:solidFill>
              <a:latin typeface="Arial"/>
              <a:ea typeface="Arial"/>
              <a:cs typeface="Arial"/>
              <a:sym typeface="Arial"/>
            </a:endParaRPr>
          </a:p>
          <a:p>
            <a:pPr marL="382587" lvl="0" indent="-342898" algn="l" rtl="0">
              <a:lnSpc>
                <a:spcPct val="80000"/>
              </a:lnSpc>
              <a:spcBef>
                <a:spcPts val="700"/>
              </a:spcBef>
              <a:spcAft>
                <a:spcPts val="0"/>
              </a:spcAft>
              <a:buClr>
                <a:schemeClr val="dk1"/>
              </a:buClr>
              <a:buSzPts val="3200"/>
              <a:buNone/>
            </a:pPr>
            <a:endParaRPr sz="3200" b="0" i="0" u="none">
              <a:solidFill>
                <a:schemeClr val="dk1"/>
              </a:solidFill>
              <a:latin typeface="Arial"/>
              <a:ea typeface="Arial"/>
              <a:cs typeface="Arial"/>
              <a:sym typeface="Arial"/>
            </a:endParaRPr>
          </a:p>
          <a:p>
            <a:pPr marL="382587" lvl="0" indent="-342898" algn="l" rtl="0">
              <a:lnSpc>
                <a:spcPct val="80000"/>
              </a:lnSpc>
              <a:spcBef>
                <a:spcPts val="700"/>
              </a:spcBef>
              <a:spcAft>
                <a:spcPts val="0"/>
              </a:spcAft>
              <a:buClr>
                <a:srgbClr val="222268"/>
              </a:buClr>
              <a:buSzPts val="2800"/>
              <a:buNone/>
            </a:pPr>
            <a:r>
              <a:rPr lang="en-US" sz="2800" b="0" i="0" u="none">
                <a:solidFill>
                  <a:srgbClr val="222268"/>
                </a:solidFill>
                <a:latin typeface="Arial"/>
                <a:ea typeface="Arial"/>
                <a:cs typeface="Arial"/>
                <a:sym typeface="Arial"/>
              </a:rPr>
              <a:t>		</a:t>
            </a:r>
            <a:endParaRPr/>
          </a:p>
        </p:txBody>
      </p:sp>
      <p:pic>
        <p:nvPicPr>
          <p:cNvPr id="400" name="Google Shape;400;p17"/>
          <p:cNvPicPr preferRelativeResize="0"/>
          <p:nvPr/>
        </p:nvPicPr>
        <p:blipFill rotWithShape="1">
          <a:blip r:embed="rId3">
            <a:alphaModFix/>
          </a:blip>
          <a:srcRect/>
          <a:stretch/>
        </p:blipFill>
        <p:spPr>
          <a:xfrm>
            <a:off x="3471862" y="4508500"/>
            <a:ext cx="2055812" cy="1844675"/>
          </a:xfrm>
          <a:prstGeom prst="rect">
            <a:avLst/>
          </a:prstGeom>
          <a:noFill/>
          <a:ln>
            <a:noFill/>
          </a:ln>
        </p:spPr>
      </p:pic>
    </p:spTree>
  </p:cSld>
  <p:clrMapOvr>
    <a:masterClrMapping/>
  </p:clrMapOvr>
  <p:transition>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13"/>
          <p:cNvSpPr txBox="1">
            <a:spLocks noGrp="1"/>
          </p:cNvSpPr>
          <p:nvPr>
            <p:ph type="title"/>
          </p:nvPr>
        </p:nvSpPr>
        <p:spPr>
          <a:xfrm>
            <a:off x="258762" y="198437"/>
            <a:ext cx="8856662" cy="1143000"/>
          </a:xfrm>
          <a:prstGeom prst="rect">
            <a:avLst/>
          </a:prstGeom>
          <a:noFill/>
          <a:ln>
            <a:noFill/>
          </a:ln>
        </p:spPr>
        <p:txBody>
          <a:bodyPr spcFirstLastPara="1" wrap="square" lIns="50800" tIns="50800" rIns="132075" bIns="50800" anchor="ctr" anchorCtr="0">
            <a:noAutofit/>
          </a:bodyPr>
          <a:lstStyle/>
          <a:p>
            <a:pPr marL="39687" lvl="0" indent="0" algn="ctr" rtl="0">
              <a:lnSpc>
                <a:spcPct val="100000"/>
              </a:lnSpc>
              <a:spcBef>
                <a:spcPts val="0"/>
              </a:spcBef>
              <a:spcAft>
                <a:spcPts val="0"/>
              </a:spcAft>
              <a:buClr>
                <a:srgbClr val="041EBC"/>
              </a:buClr>
              <a:buSzPts val="3600"/>
              <a:buFont typeface="Arial"/>
              <a:buNone/>
            </a:pPr>
            <a:r>
              <a:rPr lang="en-US" sz="3600" b="1" i="0">
                <a:solidFill>
                  <a:schemeClr val="accent2"/>
                </a:solidFill>
                <a:latin typeface="Arial"/>
                <a:ea typeface="Arial"/>
                <a:cs typeface="Arial"/>
                <a:sym typeface="Arial"/>
              </a:rPr>
              <a:t>Calendrier scolaire et des disciplines</a:t>
            </a:r>
            <a:endParaRPr>
              <a:solidFill>
                <a:schemeClr val="accent2"/>
              </a:solidFill>
            </a:endParaRPr>
          </a:p>
        </p:txBody>
      </p:sp>
      <p:sp>
        <p:nvSpPr>
          <p:cNvPr id="406" name="Google Shape;406;p13"/>
          <p:cNvSpPr txBox="1">
            <a:spLocks noGrp="1"/>
          </p:cNvSpPr>
          <p:nvPr>
            <p:ph type="body" idx="1"/>
          </p:nvPr>
        </p:nvSpPr>
        <p:spPr>
          <a:xfrm>
            <a:off x="468312" y="1341437"/>
            <a:ext cx="8064500" cy="5327650"/>
          </a:xfrm>
          <a:prstGeom prst="rect">
            <a:avLst/>
          </a:prstGeom>
          <a:noFill/>
          <a:ln>
            <a:noFill/>
          </a:ln>
        </p:spPr>
        <p:txBody>
          <a:bodyPr spcFirstLastPara="1" wrap="square" lIns="50800" tIns="50800" rIns="132075" bIns="50800" anchor="t" anchorCtr="0">
            <a:noAutofit/>
          </a:bodyPr>
          <a:lstStyle/>
          <a:p>
            <a:pPr marL="382587" lvl="0" indent="-342898" algn="l" rtl="0">
              <a:lnSpc>
                <a:spcPct val="90000"/>
              </a:lnSpc>
              <a:spcBef>
                <a:spcPts val="0"/>
              </a:spcBef>
              <a:spcAft>
                <a:spcPts val="0"/>
              </a:spcAft>
              <a:buClr>
                <a:schemeClr val="dk1"/>
              </a:buClr>
              <a:buSzPts val="2200"/>
              <a:buNone/>
            </a:pPr>
            <a:r>
              <a:rPr lang="en-US" sz="2200" b="1" i="0" u="sng">
                <a:solidFill>
                  <a:schemeClr val="dk1"/>
                </a:solidFill>
                <a:latin typeface="Arial"/>
                <a:ea typeface="Arial"/>
                <a:cs typeface="Arial"/>
                <a:sym typeface="Arial"/>
              </a:rPr>
              <a:t>Calendrier scolaire</a:t>
            </a:r>
            <a:r>
              <a:rPr lang="en-US" sz="2200" b="0" i="0" u="sng">
                <a:solidFill>
                  <a:schemeClr val="dk1"/>
                </a:solidFill>
                <a:latin typeface="Arial"/>
                <a:ea typeface="Arial"/>
                <a:cs typeface="Arial"/>
                <a:sym typeface="Arial"/>
              </a:rPr>
              <a:t> </a:t>
            </a:r>
            <a:r>
              <a:rPr lang="en-US" sz="2200" b="0" i="0" u="none">
                <a:solidFill>
                  <a:schemeClr val="dk1"/>
                </a:solidFill>
                <a:latin typeface="Arial"/>
                <a:ea typeface="Arial"/>
                <a:cs typeface="Arial"/>
                <a:sym typeface="Arial"/>
              </a:rPr>
              <a:t>:</a:t>
            </a:r>
            <a:endParaRPr/>
          </a:p>
          <a:p>
            <a:pPr marL="382587" lvl="0" indent="-342898" algn="l" rtl="0">
              <a:lnSpc>
                <a:spcPct val="90000"/>
              </a:lnSpc>
              <a:spcBef>
                <a:spcPts val="700"/>
              </a:spcBef>
              <a:spcAft>
                <a:spcPts val="0"/>
              </a:spcAft>
              <a:buClr>
                <a:schemeClr val="dk1"/>
              </a:buClr>
              <a:buSzPts val="2200"/>
              <a:buNone/>
            </a:pPr>
            <a:r>
              <a:rPr lang="en-US" sz="2200" b="0" i="0" u="none">
                <a:solidFill>
                  <a:schemeClr val="dk1"/>
                </a:solidFill>
                <a:latin typeface="Arial"/>
                <a:ea typeface="Arial"/>
                <a:cs typeface="Arial"/>
                <a:sym typeface="Arial"/>
              </a:rPr>
              <a:t>Du </a:t>
            </a:r>
            <a:r>
              <a:rPr lang="en-US" sz="2200"/>
              <a:t>27</a:t>
            </a:r>
            <a:r>
              <a:rPr lang="en-US" sz="2200" b="0" i="0" u="none">
                <a:solidFill>
                  <a:schemeClr val="dk1"/>
                </a:solidFill>
                <a:latin typeface="Arial"/>
                <a:ea typeface="Arial"/>
                <a:cs typeface="Arial"/>
                <a:sym typeface="Arial"/>
              </a:rPr>
              <a:t> août 202</a:t>
            </a:r>
            <a:r>
              <a:rPr lang="en-US" sz="2200"/>
              <a:t>5</a:t>
            </a:r>
            <a:r>
              <a:rPr lang="en-US" sz="2200" b="0" i="0" u="none">
                <a:solidFill>
                  <a:schemeClr val="dk1"/>
                </a:solidFill>
                <a:latin typeface="Arial"/>
                <a:ea typeface="Arial"/>
                <a:cs typeface="Arial"/>
                <a:sym typeface="Arial"/>
              </a:rPr>
              <a:t> au 2</a:t>
            </a:r>
            <a:r>
              <a:rPr lang="en-US" sz="2200"/>
              <a:t>2</a:t>
            </a:r>
            <a:r>
              <a:rPr lang="en-US" sz="2200" b="0" i="0" u="none">
                <a:solidFill>
                  <a:schemeClr val="dk1"/>
                </a:solidFill>
                <a:latin typeface="Arial"/>
                <a:ea typeface="Arial"/>
                <a:cs typeface="Arial"/>
                <a:sym typeface="Arial"/>
              </a:rPr>
              <a:t> juin 202</a:t>
            </a:r>
            <a:r>
              <a:rPr lang="en-US" sz="2200"/>
              <a:t>6</a:t>
            </a:r>
            <a:endParaRPr/>
          </a:p>
          <a:p>
            <a:pPr marL="382587" lvl="0" indent="-342898" algn="l" rtl="0">
              <a:lnSpc>
                <a:spcPct val="90000"/>
              </a:lnSpc>
              <a:spcBef>
                <a:spcPts val="700"/>
              </a:spcBef>
              <a:spcAft>
                <a:spcPts val="0"/>
              </a:spcAft>
              <a:buClr>
                <a:schemeClr val="dk1"/>
              </a:buClr>
              <a:buSzPts val="2200"/>
              <a:buNone/>
            </a:pPr>
            <a:endParaRPr sz="2200" b="0" i="0" u="none">
              <a:solidFill>
                <a:schemeClr val="dk1"/>
              </a:solidFill>
              <a:latin typeface="Arial"/>
              <a:ea typeface="Arial"/>
              <a:cs typeface="Arial"/>
              <a:sym typeface="Arial"/>
            </a:endParaRPr>
          </a:p>
          <a:p>
            <a:pPr marL="382587" lvl="0" indent="-342898" algn="l" rtl="0">
              <a:lnSpc>
                <a:spcPct val="90000"/>
              </a:lnSpc>
              <a:spcBef>
                <a:spcPts val="700"/>
              </a:spcBef>
              <a:spcAft>
                <a:spcPts val="0"/>
              </a:spcAft>
              <a:buClr>
                <a:schemeClr val="dk1"/>
              </a:buClr>
              <a:buSzPts val="2200"/>
              <a:buNone/>
            </a:pPr>
            <a:r>
              <a:rPr lang="en-US" sz="2200" b="1" i="0" u="sng">
                <a:solidFill>
                  <a:schemeClr val="dk1"/>
                </a:solidFill>
                <a:latin typeface="Arial"/>
                <a:ea typeface="Arial"/>
                <a:cs typeface="Arial"/>
                <a:sym typeface="Arial"/>
              </a:rPr>
              <a:t>Calendrier des programmes </a:t>
            </a:r>
            <a:r>
              <a:rPr lang="en-US" sz="2200" b="0" i="0" u="sng">
                <a:solidFill>
                  <a:schemeClr val="dk1"/>
                </a:solidFill>
                <a:latin typeface="Arial"/>
                <a:ea typeface="Arial"/>
                <a:cs typeface="Arial"/>
                <a:sym typeface="Arial"/>
              </a:rPr>
              <a:t>(disciplines)</a:t>
            </a:r>
            <a:r>
              <a:rPr lang="en-US" sz="2200" b="0" i="0" u="none">
                <a:solidFill>
                  <a:schemeClr val="dk1"/>
                </a:solidFill>
                <a:latin typeface="Arial"/>
                <a:ea typeface="Arial"/>
                <a:cs typeface="Arial"/>
                <a:sym typeface="Arial"/>
              </a:rPr>
              <a:t> :</a:t>
            </a:r>
            <a:r>
              <a:rPr lang="en-US" sz="2200" b="0" i="0" u="sng">
                <a:solidFill>
                  <a:schemeClr val="dk1"/>
                </a:solidFill>
                <a:latin typeface="Arial"/>
                <a:ea typeface="Arial"/>
                <a:cs typeface="Arial"/>
                <a:sym typeface="Arial"/>
              </a:rPr>
              <a:t> </a:t>
            </a:r>
            <a:endParaRPr/>
          </a:p>
          <a:p>
            <a:pPr marL="382587" lvl="0" indent="-342898" algn="l" rtl="0">
              <a:lnSpc>
                <a:spcPct val="90000"/>
              </a:lnSpc>
              <a:spcBef>
                <a:spcPts val="700"/>
              </a:spcBef>
              <a:spcAft>
                <a:spcPts val="0"/>
              </a:spcAft>
              <a:buClr>
                <a:schemeClr val="dk1"/>
              </a:buClr>
              <a:buSzPts val="2200"/>
              <a:buNone/>
            </a:pPr>
            <a:r>
              <a:rPr lang="en-US" sz="2200"/>
              <a:t>Mar</a:t>
            </a:r>
            <a:r>
              <a:rPr lang="en-US" sz="2200" b="0" i="0" u="none">
                <a:solidFill>
                  <a:schemeClr val="dk1"/>
                </a:solidFill>
                <a:latin typeface="Arial"/>
                <a:ea typeface="Arial"/>
                <a:cs typeface="Arial"/>
                <a:sym typeface="Arial"/>
              </a:rPr>
              <a:t>di </a:t>
            </a:r>
            <a:r>
              <a:rPr lang="en-US" sz="2200"/>
              <a:t>2</a:t>
            </a:r>
            <a:r>
              <a:rPr lang="en-US" sz="2200" b="0" i="0" u="none">
                <a:latin typeface="Arial"/>
                <a:ea typeface="Arial"/>
                <a:cs typeface="Arial"/>
                <a:sym typeface="Arial"/>
              </a:rPr>
              <a:t> septembre 202</a:t>
            </a:r>
            <a:r>
              <a:rPr lang="en-US" sz="2200"/>
              <a:t>5</a:t>
            </a:r>
            <a:r>
              <a:rPr lang="en-US" sz="2200" b="0" i="0" u="none">
                <a:latin typeface="Arial"/>
                <a:ea typeface="Arial"/>
                <a:cs typeface="Arial"/>
                <a:sym typeface="Arial"/>
              </a:rPr>
              <a:t> au vendredi</a:t>
            </a:r>
            <a:r>
              <a:rPr lang="en-US" sz="2200"/>
              <a:t> 5 juin 2026</a:t>
            </a:r>
            <a:endParaRPr/>
          </a:p>
          <a:p>
            <a:pPr marL="382587" lvl="0" indent="-342898" algn="l" rtl="0">
              <a:lnSpc>
                <a:spcPct val="90000"/>
              </a:lnSpc>
              <a:spcBef>
                <a:spcPts val="700"/>
              </a:spcBef>
              <a:spcAft>
                <a:spcPts val="0"/>
              </a:spcAft>
              <a:buClr>
                <a:schemeClr val="dk1"/>
              </a:buClr>
              <a:buSzPts val="2200"/>
              <a:buNone/>
            </a:pPr>
            <a:endParaRPr sz="2200" b="0" i="0" u="none">
              <a:solidFill>
                <a:srgbClr val="00B050"/>
              </a:solidFill>
              <a:latin typeface="Arial"/>
              <a:ea typeface="Arial"/>
              <a:cs typeface="Arial"/>
              <a:sym typeface="Arial"/>
            </a:endParaRPr>
          </a:p>
          <a:p>
            <a:pPr marL="382587" lvl="0" indent="-342898" algn="l" rtl="0">
              <a:lnSpc>
                <a:spcPct val="90000"/>
              </a:lnSpc>
              <a:spcBef>
                <a:spcPts val="700"/>
              </a:spcBef>
              <a:spcAft>
                <a:spcPts val="0"/>
              </a:spcAft>
              <a:buClr>
                <a:schemeClr val="dk1"/>
              </a:buClr>
              <a:buSzPts val="2200"/>
              <a:buNone/>
            </a:pPr>
            <a:r>
              <a:rPr lang="en-US" sz="2200" b="1" i="0" u="sng">
                <a:solidFill>
                  <a:schemeClr val="dk1"/>
                </a:solidFill>
                <a:latin typeface="Arial"/>
                <a:ea typeface="Arial"/>
                <a:cs typeface="Arial"/>
                <a:sym typeface="Arial"/>
              </a:rPr>
              <a:t>Calendrier des périodes sans disciplines</a:t>
            </a:r>
            <a:r>
              <a:rPr lang="en-US" sz="2200" b="0" i="0" u="none">
                <a:solidFill>
                  <a:schemeClr val="dk1"/>
                </a:solidFill>
                <a:latin typeface="Arial"/>
                <a:ea typeface="Arial"/>
                <a:cs typeface="Arial"/>
                <a:sym typeface="Arial"/>
              </a:rPr>
              <a:t>: </a:t>
            </a:r>
            <a:endParaRPr/>
          </a:p>
          <a:p>
            <a:pPr marL="382587" lvl="0" indent="-342900" algn="l" rtl="0">
              <a:lnSpc>
                <a:spcPct val="90000"/>
              </a:lnSpc>
              <a:spcBef>
                <a:spcPts val="700"/>
              </a:spcBef>
              <a:spcAft>
                <a:spcPts val="0"/>
              </a:spcAft>
              <a:buSzPts val="2200"/>
              <a:buChar char="-"/>
            </a:pPr>
            <a:r>
              <a:rPr lang="en-US" sz="2200"/>
              <a:t>27</a:t>
            </a:r>
            <a:r>
              <a:rPr lang="en-US" sz="2200" b="0" i="0" u="none">
                <a:latin typeface="Arial"/>
                <a:ea typeface="Arial"/>
                <a:cs typeface="Arial"/>
                <a:sym typeface="Arial"/>
              </a:rPr>
              <a:t> au </a:t>
            </a:r>
            <a:r>
              <a:rPr lang="en-US" sz="2200"/>
              <a:t>29</a:t>
            </a:r>
            <a:r>
              <a:rPr lang="en-US" sz="2200" b="0" i="0" u="none">
                <a:latin typeface="Arial"/>
                <a:ea typeface="Arial"/>
                <a:cs typeface="Arial"/>
                <a:sym typeface="Arial"/>
              </a:rPr>
              <a:t> </a:t>
            </a:r>
            <a:r>
              <a:rPr lang="en-US" sz="2200"/>
              <a:t>août</a:t>
            </a:r>
            <a:r>
              <a:rPr lang="en-US" sz="2200" b="0" i="0" u="none">
                <a:latin typeface="Arial"/>
                <a:ea typeface="Arial"/>
                <a:cs typeface="Arial"/>
                <a:sym typeface="Arial"/>
              </a:rPr>
              <a:t> 202</a:t>
            </a:r>
            <a:r>
              <a:rPr lang="en-US" sz="2200"/>
              <a:t>5</a:t>
            </a:r>
            <a:endParaRPr/>
          </a:p>
          <a:p>
            <a:pPr marL="382587" lvl="0" indent="-342898" algn="l" rtl="0">
              <a:lnSpc>
                <a:spcPct val="90000"/>
              </a:lnSpc>
              <a:spcBef>
                <a:spcPts val="700"/>
              </a:spcBef>
              <a:spcAft>
                <a:spcPts val="0"/>
              </a:spcAft>
              <a:buClr>
                <a:schemeClr val="dk1"/>
              </a:buClr>
              <a:buSzPts val="2200"/>
              <a:buChar char="-"/>
            </a:pPr>
            <a:r>
              <a:rPr lang="en-US" sz="2200"/>
              <a:t>8</a:t>
            </a:r>
            <a:r>
              <a:rPr lang="en-US" sz="2200" b="0" i="0" u="none">
                <a:solidFill>
                  <a:schemeClr val="dk1"/>
                </a:solidFill>
                <a:latin typeface="Arial"/>
                <a:ea typeface="Arial"/>
                <a:cs typeface="Arial"/>
                <a:sym typeface="Arial"/>
              </a:rPr>
              <a:t> au 2</a:t>
            </a:r>
            <a:r>
              <a:rPr lang="en-US" sz="2200"/>
              <a:t>2</a:t>
            </a:r>
            <a:r>
              <a:rPr lang="en-US" sz="2200" b="0" i="0" u="none">
                <a:solidFill>
                  <a:schemeClr val="dk1"/>
                </a:solidFill>
                <a:latin typeface="Arial"/>
                <a:ea typeface="Arial"/>
                <a:cs typeface="Arial"/>
                <a:sym typeface="Arial"/>
              </a:rPr>
              <a:t> juin 202</a:t>
            </a:r>
            <a:r>
              <a:rPr lang="en-US" sz="2200"/>
              <a:t>6</a:t>
            </a:r>
            <a:endParaRPr/>
          </a:p>
          <a:p>
            <a:pPr marL="382587" lvl="0" indent="-342898" algn="l" rtl="0">
              <a:lnSpc>
                <a:spcPct val="90000"/>
              </a:lnSpc>
              <a:spcBef>
                <a:spcPts val="700"/>
              </a:spcBef>
              <a:spcAft>
                <a:spcPts val="0"/>
              </a:spcAft>
              <a:buClr>
                <a:schemeClr val="dk1"/>
              </a:buClr>
              <a:buSzPts val="2200"/>
              <a:buNone/>
            </a:pPr>
            <a:r>
              <a:rPr lang="en-US" sz="2200" b="0" i="0" u="none">
                <a:solidFill>
                  <a:schemeClr val="dk1"/>
                </a:solidFill>
                <a:latin typeface="Arial"/>
                <a:ea typeface="Arial"/>
                <a:cs typeface="Arial"/>
                <a:sym typeface="Arial"/>
              </a:rPr>
              <a:t>	</a:t>
            </a:r>
            <a:r>
              <a:rPr lang="en-US" sz="1800" b="0" i="0" u="none">
                <a:solidFill>
                  <a:schemeClr val="dk1"/>
                </a:solidFill>
                <a:latin typeface="Arial"/>
                <a:ea typeface="Arial"/>
                <a:cs typeface="Arial"/>
                <a:sym typeface="Arial"/>
              </a:rPr>
              <a:t>*les dates d’examens de mai et juin</a:t>
            </a:r>
            <a:endParaRPr/>
          </a:p>
          <a:p>
            <a:pPr marL="382587" lvl="0" indent="-342898" algn="l" rtl="0">
              <a:lnSpc>
                <a:spcPct val="90000"/>
              </a:lnSpc>
              <a:spcBef>
                <a:spcPts val="700"/>
              </a:spcBef>
              <a:spcAft>
                <a:spcPts val="0"/>
              </a:spcAft>
              <a:buClr>
                <a:schemeClr val="dk1"/>
              </a:buClr>
              <a:buSzPts val="1800"/>
              <a:buNone/>
            </a:pPr>
            <a:r>
              <a:rPr lang="en-US" sz="1800" b="0" i="0" u="none">
                <a:solidFill>
                  <a:schemeClr val="dk1"/>
                </a:solidFill>
                <a:latin typeface="Arial"/>
                <a:ea typeface="Arial"/>
                <a:cs typeface="Arial"/>
                <a:sym typeface="Arial"/>
              </a:rPr>
              <a:t>	seront connues ultérieurement</a:t>
            </a:r>
            <a:endParaRPr/>
          </a:p>
          <a:p>
            <a:pPr marL="382588" lvl="0" indent="-228600" algn="l" rtl="0">
              <a:lnSpc>
                <a:spcPct val="100000"/>
              </a:lnSpc>
              <a:spcBef>
                <a:spcPts val="700"/>
              </a:spcBef>
              <a:spcAft>
                <a:spcPts val="0"/>
              </a:spcAft>
              <a:buClr>
                <a:schemeClr val="dk1"/>
              </a:buClr>
              <a:buSzPts val="1800"/>
              <a:buNone/>
            </a:pPr>
            <a:endParaRPr sz="1800" b="0" i="0" u="none">
              <a:solidFill>
                <a:schemeClr val="dk1"/>
              </a:solidFill>
              <a:latin typeface="Arial"/>
              <a:ea typeface="Arial"/>
              <a:cs typeface="Arial"/>
              <a:sym typeface="Arial"/>
            </a:endParaRPr>
          </a:p>
        </p:txBody>
      </p:sp>
      <p:pic>
        <p:nvPicPr>
          <p:cNvPr id="407" name="Google Shape;407;p13"/>
          <p:cNvPicPr preferRelativeResize="0"/>
          <p:nvPr/>
        </p:nvPicPr>
        <p:blipFill rotWithShape="1">
          <a:blip r:embed="rId3">
            <a:alphaModFix/>
          </a:blip>
          <a:srcRect/>
          <a:stretch/>
        </p:blipFill>
        <p:spPr>
          <a:xfrm>
            <a:off x="6282947" y="4373175"/>
            <a:ext cx="2249850" cy="2249875"/>
          </a:xfrm>
          <a:prstGeom prst="rect">
            <a:avLst/>
          </a:prstGeom>
          <a:noFill/>
          <a:ln>
            <a:noFill/>
          </a:ln>
        </p:spPr>
      </p:pic>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14"/>
          <p:cNvSpPr txBox="1">
            <a:spLocks noGrp="1"/>
          </p:cNvSpPr>
          <p:nvPr>
            <p:ph type="title"/>
          </p:nvPr>
        </p:nvSpPr>
        <p:spPr>
          <a:xfrm>
            <a:off x="457200" y="0"/>
            <a:ext cx="8229600" cy="1692275"/>
          </a:xfrm>
          <a:prstGeom prst="rect">
            <a:avLst/>
          </a:prstGeom>
          <a:noFill/>
          <a:ln>
            <a:noFill/>
          </a:ln>
        </p:spPr>
        <p:txBody>
          <a:bodyPr spcFirstLastPara="1" wrap="square" lIns="50800" tIns="50800" rIns="132075" bIns="50800" anchor="ctr" anchorCtr="0">
            <a:noAutofit/>
          </a:bodyPr>
          <a:lstStyle/>
          <a:p>
            <a:pPr marL="39687" lvl="0" indent="0" algn="ctr" rtl="0">
              <a:lnSpc>
                <a:spcPct val="100000"/>
              </a:lnSpc>
              <a:spcBef>
                <a:spcPts val="0"/>
              </a:spcBef>
              <a:spcAft>
                <a:spcPts val="0"/>
              </a:spcAft>
              <a:buClr>
                <a:srgbClr val="041EBC"/>
              </a:buClr>
              <a:buSzPts val="3200"/>
              <a:buFont typeface="Arial"/>
              <a:buNone/>
            </a:pPr>
            <a:r>
              <a:rPr lang="en-US" sz="3200" b="1" i="0">
                <a:solidFill>
                  <a:schemeClr val="accent2"/>
                </a:solidFill>
                <a:latin typeface="Arial"/>
                <a:ea typeface="Arial"/>
                <a:cs typeface="Arial"/>
                <a:sym typeface="Arial"/>
              </a:rPr>
              <a:t>Horaire de classe</a:t>
            </a:r>
            <a:r>
              <a:rPr lang="en-US" sz="2800" b="0" i="0">
                <a:solidFill>
                  <a:srgbClr val="041EBC"/>
                </a:solidFill>
                <a:latin typeface="Arial"/>
                <a:ea typeface="Arial"/>
                <a:cs typeface="Arial"/>
                <a:sym typeface="Arial"/>
              </a:rPr>
              <a:t> </a:t>
            </a:r>
            <a:r>
              <a:rPr lang="en-US" sz="2800" b="0" i="0" u="sng">
                <a:solidFill>
                  <a:srgbClr val="041EBC"/>
                </a:solidFill>
                <a:latin typeface="Arial"/>
                <a:ea typeface="Arial"/>
                <a:cs typeface="Arial"/>
                <a:sym typeface="Arial"/>
              </a:rPr>
              <a:t>  </a:t>
            </a:r>
            <a:r>
              <a:rPr lang="en-US" sz="2800" b="0" i="0" u="none">
                <a:solidFill>
                  <a:srgbClr val="041EBC"/>
                </a:solidFill>
                <a:latin typeface="Arial"/>
                <a:ea typeface="Arial"/>
                <a:cs typeface="Arial"/>
                <a:sym typeface="Arial"/>
              </a:rPr>
              <a:t>              </a:t>
            </a:r>
            <a:br>
              <a:rPr lang="en-US" sz="2800" b="0" i="0" u="none">
                <a:solidFill>
                  <a:schemeClr val="dk1"/>
                </a:solidFill>
                <a:latin typeface="Arial"/>
                <a:ea typeface="Arial"/>
                <a:cs typeface="Arial"/>
                <a:sym typeface="Arial"/>
              </a:rPr>
            </a:br>
            <a:endParaRPr/>
          </a:p>
        </p:txBody>
      </p:sp>
      <p:pic>
        <p:nvPicPr>
          <p:cNvPr id="413" name="Google Shape;413;p14"/>
          <p:cNvPicPr preferRelativeResize="0"/>
          <p:nvPr/>
        </p:nvPicPr>
        <p:blipFill rotWithShape="1">
          <a:blip r:embed="rId3">
            <a:alphaModFix/>
          </a:blip>
          <a:srcRect/>
          <a:stretch/>
        </p:blipFill>
        <p:spPr>
          <a:xfrm>
            <a:off x="7019925" y="14287"/>
            <a:ext cx="1524000" cy="1905000"/>
          </a:xfrm>
          <a:prstGeom prst="rect">
            <a:avLst/>
          </a:prstGeom>
          <a:noFill/>
          <a:ln>
            <a:noFill/>
          </a:ln>
        </p:spPr>
      </p:pic>
      <p:sp>
        <p:nvSpPr>
          <p:cNvPr id="414" name="Google Shape;414;p14"/>
          <p:cNvSpPr txBox="1"/>
          <p:nvPr/>
        </p:nvSpPr>
        <p:spPr>
          <a:xfrm>
            <a:off x="311150" y="1968500"/>
            <a:ext cx="4044950" cy="3763962"/>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70C0"/>
              </a:buClr>
              <a:buSzPts val="1800"/>
              <a:buFont typeface="Arial"/>
              <a:buNone/>
            </a:pPr>
            <a:r>
              <a:rPr lang="en-US" sz="1800" b="1" i="0" u="none" strike="noStrike" cap="none">
                <a:solidFill>
                  <a:srgbClr val="0070C0"/>
                </a:solidFill>
                <a:latin typeface="Arial"/>
                <a:ea typeface="Arial"/>
                <a:cs typeface="Arial"/>
                <a:sym typeface="Arial"/>
              </a:rPr>
              <a:t>Horaire AM (régulier)</a:t>
            </a:r>
            <a:endParaRPr sz="1200" b="0"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7 h 50 à 9 h 05  	Période 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9 h 15 à 10 h 30  	Période 2</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10 h 40 à 11 h 55  	Période 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11 h 55  à 12 h 25 : Dîner (Récupérations)</a:t>
            </a:r>
            <a:r>
              <a:rPr lang="en-US" sz="1600" b="0" i="0" u="none" strike="noStrike" cap="none">
                <a:solidFill>
                  <a:srgbClr val="000000"/>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Départ des AUTOBUS</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pour les disciplines</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12 h 45 – 15 h 30 : 	Disciplines</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15 h 30 : Retour des autobus à l’école</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16 h 20 : Départ des autobus maison</a:t>
            </a:r>
            <a:endParaRPr sz="1400" b="0" i="0" u="none" strike="noStrike" cap="none">
              <a:solidFill>
                <a:srgbClr val="000000"/>
              </a:solidFill>
              <a:latin typeface="Arial"/>
              <a:ea typeface="Arial"/>
              <a:cs typeface="Arial"/>
              <a:sym typeface="Arial"/>
            </a:endParaRPr>
          </a:p>
        </p:txBody>
      </p:sp>
      <p:sp>
        <p:nvSpPr>
          <p:cNvPr id="415" name="Google Shape;415;p14"/>
          <p:cNvSpPr txBox="1"/>
          <p:nvPr/>
        </p:nvSpPr>
        <p:spPr>
          <a:xfrm>
            <a:off x="4685600" y="1978025"/>
            <a:ext cx="4204500" cy="37545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70C0"/>
              </a:buClr>
              <a:buSzPts val="1800"/>
              <a:buFont typeface="Arial"/>
              <a:buNone/>
            </a:pPr>
            <a:r>
              <a:rPr lang="en-US" sz="1800" b="1" i="0" u="none" strike="noStrike" cap="none">
                <a:solidFill>
                  <a:srgbClr val="0070C0"/>
                </a:solidFill>
                <a:latin typeface="Arial"/>
                <a:ea typeface="Arial"/>
                <a:cs typeface="Arial"/>
                <a:sym typeface="Arial"/>
              </a:rPr>
              <a:t>Horaire PM (inversé)</a:t>
            </a:r>
            <a:endParaRPr sz="1200" b="0"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7 h 45 </a:t>
            </a:r>
            <a:r>
              <a:rPr lang="en-US" sz="1600" b="1" i="0" u="none" strike="noStrike" cap="none">
                <a:solidFill>
                  <a:srgbClr val="000000"/>
                </a:solidFill>
                <a:latin typeface="Arial"/>
                <a:ea typeface="Arial"/>
                <a:cs typeface="Arial"/>
                <a:sym typeface="Arial"/>
              </a:rPr>
              <a:t>Départ des AUTOBUS</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pour les disciplines</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11 h 15 : Retour des autobus à l’école</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11 h 20 à 1</a:t>
            </a:r>
            <a:r>
              <a:rPr lang="en-US" sz="1600"/>
              <a:t>2 h 00</a:t>
            </a:r>
            <a:r>
              <a:rPr lang="en-US" sz="1600" b="0" i="0" u="none" strike="noStrike" cap="none">
                <a:solidFill>
                  <a:srgbClr val="000000"/>
                </a:solidFill>
                <a:latin typeface="Arial"/>
                <a:ea typeface="Arial"/>
                <a:cs typeface="Arial"/>
                <a:sym typeface="Arial"/>
              </a:rPr>
              <a:t> : Dîner (Récupérations)</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12 h 05 à 13 h 20	Période 4</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13 h 30 à 14 h 45	Période 5</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14 h 55 à 16 h 10	Période 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16 h 20 : Départ des autobus maison</a:t>
            </a:r>
            <a:endParaRPr sz="1400" b="0" i="0" u="none" strike="noStrike" cap="none">
              <a:solidFill>
                <a:srgbClr val="000000"/>
              </a:solidFill>
              <a:latin typeface="Arial"/>
              <a:ea typeface="Arial"/>
              <a:cs typeface="Arial"/>
              <a:sym typeface="Arial"/>
            </a:endParaRPr>
          </a:p>
        </p:txBody>
      </p:sp>
      <p:cxnSp>
        <p:nvCxnSpPr>
          <p:cNvPr id="416" name="Google Shape;416;p14"/>
          <p:cNvCxnSpPr/>
          <p:nvPr/>
        </p:nvCxnSpPr>
        <p:spPr>
          <a:xfrm rot="10800000">
            <a:off x="4211637" y="1978025"/>
            <a:ext cx="0" cy="3538537"/>
          </a:xfrm>
          <a:prstGeom prst="straightConnector1">
            <a:avLst/>
          </a:prstGeom>
          <a:noFill/>
          <a:ln w="12700" cap="flat" cmpd="sng">
            <a:solidFill>
              <a:schemeClr val="dk1"/>
            </a:solidFill>
            <a:prstDash val="solid"/>
            <a:miter lim="800000"/>
            <a:headEnd type="none" w="sm" len="sm"/>
            <a:tailEnd type="none" w="sm" len="sm"/>
          </a:ln>
        </p:spPr>
      </p:cxnSp>
    </p:spTree>
  </p:cSld>
  <p:clrMapOvr>
    <a:masterClrMapping/>
  </p:clrMapOvr>
  <p:transition spd="slow">
    <p:blinds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15"/>
          <p:cNvSpPr txBox="1">
            <a:spLocks noGrp="1"/>
          </p:cNvSpPr>
          <p:nvPr>
            <p:ph type="title"/>
          </p:nvPr>
        </p:nvSpPr>
        <p:spPr>
          <a:xfrm>
            <a:off x="325600" y="90487"/>
            <a:ext cx="8229600" cy="1509600"/>
          </a:xfrm>
          <a:prstGeom prst="rect">
            <a:avLst/>
          </a:prstGeom>
          <a:noFill/>
          <a:ln>
            <a:noFill/>
          </a:ln>
        </p:spPr>
        <p:txBody>
          <a:bodyPr spcFirstLastPara="1" wrap="square" lIns="50800" tIns="50800" rIns="91425" bIns="50800" anchor="ctr" anchorCtr="0">
            <a:noAutofit/>
          </a:bodyPr>
          <a:lstStyle/>
          <a:p>
            <a:pPr marL="39370" lvl="0" indent="-39370" algn="ctr" rtl="0">
              <a:lnSpc>
                <a:spcPct val="100000"/>
              </a:lnSpc>
              <a:spcBef>
                <a:spcPts val="0"/>
              </a:spcBef>
              <a:spcAft>
                <a:spcPts val="0"/>
              </a:spcAft>
              <a:buClr>
                <a:srgbClr val="041EBC"/>
              </a:buClr>
              <a:buSzPts val="3200"/>
              <a:buFont typeface="Arial"/>
              <a:buNone/>
            </a:pPr>
            <a:r>
              <a:rPr lang="en-US" sz="3200" b="1" i="0" err="1">
                <a:solidFill>
                  <a:schemeClr val="accent2"/>
                </a:solidFill>
                <a:latin typeface="Arial"/>
                <a:ea typeface="Arial"/>
                <a:cs typeface="Arial"/>
                <a:sym typeface="Arial"/>
              </a:rPr>
              <a:t>Fonctionnement</a:t>
            </a:r>
            <a:r>
              <a:rPr lang="en-US" sz="3200" b="1" i="0">
                <a:solidFill>
                  <a:schemeClr val="accent2"/>
                </a:solidFill>
                <a:latin typeface="Arial"/>
                <a:ea typeface="Arial"/>
                <a:cs typeface="Arial"/>
                <a:sym typeface="Arial"/>
              </a:rPr>
              <a:t> des discipline</a:t>
            </a:r>
            <a:r>
              <a:rPr lang="en-US" sz="3200" b="1">
                <a:solidFill>
                  <a:schemeClr val="accent2"/>
                </a:solidFill>
              </a:rPr>
              <a:t>s</a:t>
            </a:r>
            <a:endParaRPr lang="fr-FR" sz="3200" b="1">
              <a:solidFill>
                <a:schemeClr val="accent2"/>
              </a:solidFill>
            </a:endParaRPr>
          </a:p>
          <a:p>
            <a:pPr marL="39370" lvl="0" indent="-39370" algn="ctr" rtl="0">
              <a:lnSpc>
                <a:spcPct val="100000"/>
              </a:lnSpc>
              <a:spcBef>
                <a:spcPts val="0"/>
              </a:spcBef>
              <a:spcAft>
                <a:spcPts val="0"/>
              </a:spcAft>
              <a:buClr>
                <a:srgbClr val="041EBC"/>
              </a:buClr>
              <a:buSzPts val="3200"/>
              <a:buFont typeface="Arial"/>
              <a:buNone/>
            </a:pPr>
            <a:r>
              <a:rPr lang="en-US" sz="3200" b="1">
                <a:solidFill>
                  <a:schemeClr val="accent2"/>
                </a:solidFill>
              </a:rPr>
              <a:t>différence entre S-E et concentration</a:t>
            </a:r>
            <a:endParaRPr sz="3200" b="1">
              <a:solidFill>
                <a:schemeClr val="accent2"/>
              </a:solidFill>
            </a:endParaRPr>
          </a:p>
        </p:txBody>
      </p:sp>
      <p:sp>
        <p:nvSpPr>
          <p:cNvPr id="422" name="Google Shape;422;p15"/>
          <p:cNvSpPr txBox="1">
            <a:spLocks noGrp="1"/>
          </p:cNvSpPr>
          <p:nvPr>
            <p:ph type="body" idx="1"/>
          </p:nvPr>
        </p:nvSpPr>
        <p:spPr>
          <a:xfrm>
            <a:off x="457200" y="1600200"/>
            <a:ext cx="8229600" cy="5257800"/>
          </a:xfrm>
          <a:prstGeom prst="rect">
            <a:avLst/>
          </a:prstGeom>
          <a:noFill/>
          <a:ln>
            <a:noFill/>
          </a:ln>
        </p:spPr>
        <p:txBody>
          <a:bodyPr spcFirstLastPara="1" wrap="square" lIns="50800" tIns="50800" rIns="91425" bIns="50800" anchor="t" anchorCtr="0">
            <a:noAutofit/>
          </a:bodyPr>
          <a:lstStyle/>
          <a:p>
            <a:pPr marL="457200" marR="0" lvl="0" indent="-406400" algn="l" rtl="0">
              <a:lnSpc>
                <a:spcPct val="100000"/>
              </a:lnSpc>
              <a:spcBef>
                <a:spcPts val="0"/>
              </a:spcBef>
              <a:spcAft>
                <a:spcPts val="0"/>
              </a:spcAft>
              <a:buSzPts val="2800"/>
              <a:buChar char="●"/>
            </a:pPr>
            <a:r>
              <a:rPr lang="en-US" sz="2800"/>
              <a:t>Sport-études : </a:t>
            </a:r>
            <a:r>
              <a:rPr lang="en-US" sz="2800" b="0" i="0" u="none">
                <a:solidFill>
                  <a:schemeClr val="dk1"/>
                </a:solidFill>
                <a:latin typeface="Arial"/>
                <a:ea typeface="Arial"/>
                <a:cs typeface="Arial"/>
                <a:sym typeface="Arial"/>
              </a:rPr>
              <a:t>Élève-athlète identifié «espoir» par sa fédération sportive</a:t>
            </a:r>
            <a:r>
              <a:rPr lang="en-US" sz="2800"/>
              <a:t>.</a:t>
            </a:r>
            <a:endParaRPr sz="2800"/>
          </a:p>
          <a:p>
            <a:pPr marL="0" marR="0" lvl="0" indent="0" algn="l" rtl="0">
              <a:lnSpc>
                <a:spcPct val="100000"/>
              </a:lnSpc>
              <a:spcBef>
                <a:spcPts val="0"/>
              </a:spcBef>
              <a:spcAft>
                <a:spcPts val="0"/>
              </a:spcAft>
              <a:buSzPts val="1800"/>
              <a:buNone/>
            </a:pPr>
            <a:endParaRPr sz="2800"/>
          </a:p>
          <a:p>
            <a:pPr marL="457200" marR="0" lvl="0" indent="-406400" algn="l" rtl="0">
              <a:lnSpc>
                <a:spcPct val="100000"/>
              </a:lnSpc>
              <a:spcBef>
                <a:spcPts val="0"/>
              </a:spcBef>
              <a:spcAft>
                <a:spcPts val="0"/>
              </a:spcAft>
              <a:buSzPts val="2800"/>
              <a:buChar char="●"/>
            </a:pPr>
            <a:r>
              <a:rPr lang="en-US" sz="2800"/>
              <a:t>Concentration : Élève qui n’est pas identifié comme «espoir» par sa fédération sportive ou tout élève dans une discipline qui n’a pas de fédération.</a:t>
            </a:r>
            <a:endParaRPr sz="2800" b="0" i="0" u="none">
              <a:solidFill>
                <a:schemeClr val="dk1"/>
              </a:solidFill>
              <a:latin typeface="Arial"/>
              <a:ea typeface="Arial"/>
              <a:cs typeface="Arial"/>
              <a:sym typeface="Arial"/>
            </a:endParaRPr>
          </a:p>
          <a:p>
            <a:pPr marL="0" marR="0" lvl="0" indent="0" algn="l" rtl="0">
              <a:lnSpc>
                <a:spcPct val="100000"/>
              </a:lnSpc>
              <a:spcBef>
                <a:spcPts val="700"/>
              </a:spcBef>
              <a:spcAft>
                <a:spcPts val="0"/>
              </a:spcAft>
              <a:buSzPts val="1800"/>
              <a:buNone/>
            </a:pPr>
            <a:endParaRPr sz="2800"/>
          </a:p>
          <a:p>
            <a:pPr marL="0" marR="0" lvl="0" indent="0" algn="l" rtl="0">
              <a:lnSpc>
                <a:spcPct val="100000"/>
              </a:lnSpc>
              <a:spcBef>
                <a:spcPts val="700"/>
              </a:spcBef>
              <a:spcAft>
                <a:spcPts val="0"/>
              </a:spcAft>
              <a:buSzPts val="1800"/>
              <a:buNone/>
            </a:pPr>
            <a:r>
              <a:rPr lang="en-US" sz="2000"/>
              <a:t>Informations supplémentaires</a:t>
            </a:r>
            <a:endParaRPr sz="2000"/>
          </a:p>
          <a:p>
            <a:pPr marL="0" lvl="0" indent="0" algn="l" rtl="0">
              <a:lnSpc>
                <a:spcPct val="100000"/>
              </a:lnSpc>
              <a:spcBef>
                <a:spcPts val="0"/>
              </a:spcBef>
              <a:spcAft>
                <a:spcPts val="0"/>
              </a:spcAft>
              <a:buClr>
                <a:srgbClr val="03147B"/>
              </a:buClr>
              <a:buSzPts val="4400"/>
              <a:buFont typeface="Arial"/>
              <a:buNone/>
            </a:pPr>
            <a:r>
              <a:rPr lang="en-US" sz="2000" u="sng">
                <a:solidFill>
                  <a:schemeClr val="hlink"/>
                </a:solidFill>
                <a:hlinkClick r:id="rId3"/>
              </a:rPr>
              <a:t>Programmes Arts-Langues et Sports</a:t>
            </a:r>
            <a:endParaRPr sz="2000"/>
          </a:p>
        </p:txBody>
      </p:sp>
      <p:pic>
        <p:nvPicPr>
          <p:cNvPr id="423" name="Google Shape;423;p15"/>
          <p:cNvPicPr preferRelativeResize="0"/>
          <p:nvPr/>
        </p:nvPicPr>
        <p:blipFill rotWithShape="1">
          <a:blip r:embed="rId4">
            <a:alphaModFix/>
          </a:blip>
          <a:srcRect/>
          <a:stretch/>
        </p:blipFill>
        <p:spPr>
          <a:xfrm>
            <a:off x="6227762" y="4508500"/>
            <a:ext cx="2152650" cy="2124075"/>
          </a:xfrm>
          <a:prstGeom prst="rect">
            <a:avLst/>
          </a:prstGeom>
          <a:noFill/>
          <a:ln>
            <a:noFill/>
          </a:ln>
        </p:spPr>
      </p:pic>
    </p:spTree>
  </p:cSld>
  <p:clrMapOvr>
    <a:masterClrMapping/>
  </p:clrMapOvr>
</p:sld>
</file>

<file path=ppt/theme/theme1.xml><?xml version="1.0" encoding="utf-8"?>
<a:theme xmlns:a="http://schemas.openxmlformats.org/drawingml/2006/main" name="1_Secteur">
  <a:themeElements>
    <a:clrScheme name="Secteur">
      <a:dk1>
        <a:srgbClr val="000000"/>
      </a:dk1>
      <a:lt1>
        <a:srgbClr val="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2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544782a-3a3d-41da-ae25-8cac3362600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C082B0F716A0C499316A88E2486ECCA" ma:contentTypeVersion="12" ma:contentTypeDescription="Crée un document." ma:contentTypeScope="" ma:versionID="ecf71b4d3ad9c8d69bd42100fa020306">
  <xsd:schema xmlns:xsd="http://www.w3.org/2001/XMLSchema" xmlns:xs="http://www.w3.org/2001/XMLSchema" xmlns:p="http://schemas.microsoft.com/office/2006/metadata/properties" xmlns:ns2="8544782a-3a3d-41da-ae25-8cac33626008" targetNamespace="http://schemas.microsoft.com/office/2006/metadata/properties" ma:root="true" ma:fieldsID="bf2bd99182c6f93719bbabf8a32d76fd" ns2:_="">
    <xsd:import namespace="8544782a-3a3d-41da-ae25-8cac3362600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44782a-3a3d-41da-ae25-8cac336260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2d362f1d-a5f7-4d54-ac7f-573e13a63b85"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7A379A-48DB-4284-9A9A-06709BD35652}">
  <ds:schemaRefs>
    <ds:schemaRef ds:uri="8544782a-3a3d-41da-ae25-8cac33626008"/>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2CEF5DE-41A9-43E5-9D11-A721A50AC208}">
  <ds:schemaRefs>
    <ds:schemaRef ds:uri="8544782a-3a3d-41da-ae25-8cac336260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9A18FAD-F9AB-488D-9A63-418C9D389E1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21</Slides>
  <Notes>21</Notes>
  <HiddenSlides>1</HiddenSlides>
  <ScaleCrop>false</ScaleCrop>
  <HeadingPairs>
    <vt:vector size="4" baseType="variant">
      <vt:variant>
        <vt:lpstr>Theme</vt:lpstr>
      </vt:variant>
      <vt:variant>
        <vt:i4>7</vt:i4>
      </vt:variant>
      <vt:variant>
        <vt:lpstr>Slide Titles</vt:lpstr>
      </vt:variant>
      <vt:variant>
        <vt:i4>21</vt:i4>
      </vt:variant>
    </vt:vector>
  </HeadingPairs>
  <TitlesOfParts>
    <vt:vector size="28" baseType="lpstr">
      <vt:lpstr>1_Secteur</vt:lpstr>
      <vt:lpstr>3_Modèle par défaut</vt:lpstr>
      <vt:lpstr>Modèle par défaut</vt:lpstr>
      <vt:lpstr>5_Modèle par défaut</vt:lpstr>
      <vt:lpstr>7_Modèle par défaut</vt:lpstr>
      <vt:lpstr>12_Modèle par défaut</vt:lpstr>
      <vt:lpstr>9_Modèle par défaut</vt:lpstr>
      <vt:lpstr>PowerPoint Presentation</vt:lpstr>
      <vt:lpstr>Nos trois valeurs</vt:lpstr>
      <vt:lpstr>Notre équipe aux PALS </vt:lpstr>
      <vt:lpstr>Transition primaire/secondaire</vt:lpstr>
      <vt:lpstr>Transition aux PALS (suite)</vt:lpstr>
      <vt:lpstr>Transport scolaire des élèves </vt:lpstr>
      <vt:lpstr>Calendrier scolaire et des disciplines</vt:lpstr>
      <vt:lpstr>Horaire de classe                  </vt:lpstr>
      <vt:lpstr>Fonctionnement des disciplines différence entre S-E et concentration</vt:lpstr>
      <vt:lpstr>Changement de discipline</vt:lpstr>
      <vt:lpstr>OBLIGATIONS DES PARENTS</vt:lpstr>
      <vt:lpstr>ACCUEIL TECHNIQUE</vt:lpstr>
      <vt:lpstr>Cahier de la rentrée   (Mi-juillet, site de l’école Pointe-Lévy, onglet information-Rentrée scolaire) </vt:lpstr>
      <vt:lpstr>  DÉBUT DES CLASSES   27 août 2025 (jour 1) : CLASSE POUR TOUS Des consignes en lien avec le transport des disciplines, les plateaux d'entraînement, les salles d’entreposage, etc. seront données lors des premières journées de classe  PORTES OUVERTES  20 septembre 2025    </vt:lpstr>
      <vt:lpstr>Autres informations utiles</vt:lpstr>
      <vt:lpstr>Autres informations utiles</vt:lpstr>
      <vt:lpstr>Autres informations utiles (suite)</vt:lpstr>
      <vt:lpstr>Comment étudier</vt:lpstr>
      <vt:lpstr>IMPORTANT</vt:lpstr>
      <vt:lpstr>SITE WEB  (frais chargés aux parents et coordonnées des responsables des disciplines)  Programmes Arts-Langues-Sports (PALS) - École Pointe-Lévy  Pour les informations générales de l’école : École Pointe-Lévy</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CSDN</dc:creator>
  <cp:revision>6</cp:revision>
  <dcterms:modified xsi:type="dcterms:W3CDTF">2025-06-12T14:26:29Z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0x0101006C082B0F716A0C499316A88E2486ECCA</vt:lpwstr>
  </property>
  <property fmtid="{D5CDD505-2E9C-101B-9397-08002B2CF9AE}" pid="3" name="MediaServiceImageTags">
    <vt:lpwstr/>
  </property>
</Properties>
</file>