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3" r:id="rId5"/>
  </p:sldMasterIdLst>
  <p:notesMasterIdLst>
    <p:notesMasterId r:id="rId3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92" r:id="rId18"/>
    <p:sldId id="270" r:id="rId19"/>
    <p:sldId id="281" r:id="rId20"/>
    <p:sldId id="282" r:id="rId21"/>
    <p:sldId id="273" r:id="rId22"/>
    <p:sldId id="274" r:id="rId23"/>
    <p:sldId id="275" r:id="rId24"/>
    <p:sldId id="276" r:id="rId25"/>
    <p:sldId id="271" r:id="rId26"/>
    <p:sldId id="277" r:id="rId27"/>
    <p:sldId id="278" r:id="rId28"/>
    <p:sldId id="279" r:id="rId29"/>
    <p:sldId id="294" r:id="rId30"/>
    <p:sldId id="280" r:id="rId31"/>
    <p:sldId id="293" r:id="rId32"/>
    <p:sldId id="284" r:id="rId33"/>
    <p:sldId id="283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36" roundtripDataSignature="AMtx7mgduR9iGzfveTEr8KHlgyNSZ2vK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6198C5-BC69-3C72-8055-F8EBC6E24602}" v="27" dt="2025-09-16T12:17:41.833"/>
    <p1510:client id="{21D56229-0BFC-7750-9B73-1D60680CDD07}" v="48" dt="2025-09-16T02:01:16.433"/>
    <p1510:client id="{90DF85A0-E8B5-3A4C-FB28-C772C6984FBE}" v="55" dt="2025-09-15T19:28:43.933"/>
    <p1510:client id="{F2028A52-A11E-4149-BE80-9CBC64E8941F}" v="6" dt="2025-09-15T20:47:28.3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customschemas.google.com/relationships/presentationmetadata" Target="meta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gnon Isabelle" userId="S::gagnoni@cssdn.gouv.qc.ca::c85b0d5c-b918-4a21-aaf7-acbdf4c0652c" providerId="AD" clId="Web-{2E5A0F68-3D65-ACE7-DA6C-5C884A2988C7}"/>
    <pc:docChg chg="modSld">
      <pc:chgData name="Gagnon Isabelle" userId="S::gagnoni@cssdn.gouv.qc.ca::c85b0d5c-b918-4a21-aaf7-acbdf4c0652c" providerId="AD" clId="Web-{2E5A0F68-3D65-ACE7-DA6C-5C884A2988C7}" dt="2025-09-10T14:14:09.448" v="118" actId="20577"/>
      <pc:docMkLst>
        <pc:docMk/>
      </pc:docMkLst>
      <pc:sldChg chg="modSp">
        <pc:chgData name="Gagnon Isabelle" userId="S::gagnoni@cssdn.gouv.qc.ca::c85b0d5c-b918-4a21-aaf7-acbdf4c0652c" providerId="AD" clId="Web-{2E5A0F68-3D65-ACE7-DA6C-5C884A2988C7}" dt="2025-09-10T14:07:24.130" v="13" actId="20577"/>
        <pc:sldMkLst>
          <pc:docMk/>
          <pc:sldMk cId="0" sldId="262"/>
        </pc:sldMkLst>
        <pc:spChg chg="mod">
          <ac:chgData name="Gagnon Isabelle" userId="S::gagnoni@cssdn.gouv.qc.ca::c85b0d5c-b918-4a21-aaf7-acbdf4c0652c" providerId="AD" clId="Web-{2E5A0F68-3D65-ACE7-DA6C-5C884A2988C7}" dt="2025-09-10T14:06:38.208" v="4" actId="20577"/>
          <ac:spMkLst>
            <pc:docMk/>
            <pc:sldMk cId="0" sldId="262"/>
            <ac:spMk id="204" creationId="{00000000-0000-0000-0000-000000000000}"/>
          </ac:spMkLst>
        </pc:spChg>
        <pc:spChg chg="mod">
          <ac:chgData name="Gagnon Isabelle" userId="S::gagnoni@cssdn.gouv.qc.ca::c85b0d5c-b918-4a21-aaf7-acbdf4c0652c" providerId="AD" clId="Web-{2E5A0F68-3D65-ACE7-DA6C-5C884A2988C7}" dt="2025-09-10T14:07:24.130" v="13" actId="20577"/>
          <ac:spMkLst>
            <pc:docMk/>
            <pc:sldMk cId="0" sldId="262"/>
            <ac:spMk id="205" creationId="{00000000-0000-0000-0000-000000000000}"/>
          </ac:spMkLst>
        </pc:spChg>
      </pc:sldChg>
      <pc:sldChg chg="modSp">
        <pc:chgData name="Gagnon Isabelle" userId="S::gagnoni@cssdn.gouv.qc.ca::c85b0d5c-b918-4a21-aaf7-acbdf4c0652c" providerId="AD" clId="Web-{2E5A0F68-3D65-ACE7-DA6C-5C884A2988C7}" dt="2025-09-10T14:08:22.005" v="25" actId="20577"/>
        <pc:sldMkLst>
          <pc:docMk/>
          <pc:sldMk cId="0" sldId="267"/>
        </pc:sldMkLst>
        <pc:spChg chg="mod">
          <ac:chgData name="Gagnon Isabelle" userId="S::gagnoni@cssdn.gouv.qc.ca::c85b0d5c-b918-4a21-aaf7-acbdf4c0652c" providerId="AD" clId="Web-{2E5A0F68-3D65-ACE7-DA6C-5C884A2988C7}" dt="2025-09-10T14:08:22.005" v="25" actId="20577"/>
          <ac:spMkLst>
            <pc:docMk/>
            <pc:sldMk cId="0" sldId="267"/>
            <ac:spMk id="4" creationId="{111A72B1-64E9-AFF5-66C3-790BAE12B2A6}"/>
          </ac:spMkLst>
        </pc:spChg>
      </pc:sldChg>
      <pc:sldChg chg="modSp">
        <pc:chgData name="Gagnon Isabelle" userId="S::gagnoni@cssdn.gouv.qc.ca::c85b0d5c-b918-4a21-aaf7-acbdf4c0652c" providerId="AD" clId="Web-{2E5A0F68-3D65-ACE7-DA6C-5C884A2988C7}" dt="2025-09-10T14:08:42.442" v="27" actId="20577"/>
        <pc:sldMkLst>
          <pc:docMk/>
          <pc:sldMk cId="0" sldId="268"/>
        </pc:sldMkLst>
        <pc:spChg chg="mod">
          <ac:chgData name="Gagnon Isabelle" userId="S::gagnoni@cssdn.gouv.qc.ca::c85b0d5c-b918-4a21-aaf7-acbdf4c0652c" providerId="AD" clId="Web-{2E5A0F68-3D65-ACE7-DA6C-5C884A2988C7}" dt="2025-09-10T14:08:42.442" v="27" actId="20577"/>
          <ac:spMkLst>
            <pc:docMk/>
            <pc:sldMk cId="0" sldId="268"/>
            <ac:spMk id="252" creationId="{00000000-0000-0000-0000-000000000000}"/>
          </ac:spMkLst>
        </pc:spChg>
      </pc:sldChg>
      <pc:sldChg chg="modSp">
        <pc:chgData name="Gagnon Isabelle" userId="S::gagnoni@cssdn.gouv.qc.ca::c85b0d5c-b918-4a21-aaf7-acbdf4c0652c" providerId="AD" clId="Web-{2E5A0F68-3D65-ACE7-DA6C-5C884A2988C7}" dt="2025-09-10T14:11:38.149" v="97" actId="20577"/>
        <pc:sldMkLst>
          <pc:docMk/>
          <pc:sldMk cId="0" sldId="270"/>
        </pc:sldMkLst>
        <pc:spChg chg="mod">
          <ac:chgData name="Gagnon Isabelle" userId="S::gagnoni@cssdn.gouv.qc.ca::c85b0d5c-b918-4a21-aaf7-acbdf4c0652c" providerId="AD" clId="Web-{2E5A0F68-3D65-ACE7-DA6C-5C884A2988C7}" dt="2025-09-10T14:11:38.149" v="97" actId="20577"/>
          <ac:spMkLst>
            <pc:docMk/>
            <pc:sldMk cId="0" sldId="270"/>
            <ac:spMk id="271" creationId="{00000000-0000-0000-0000-000000000000}"/>
          </ac:spMkLst>
        </pc:spChg>
      </pc:sldChg>
      <pc:sldChg chg="modSp">
        <pc:chgData name="Gagnon Isabelle" userId="S::gagnoni@cssdn.gouv.qc.ca::c85b0d5c-b918-4a21-aaf7-acbdf4c0652c" providerId="AD" clId="Web-{2E5A0F68-3D65-ACE7-DA6C-5C884A2988C7}" dt="2025-09-10T14:14:09.448" v="118" actId="20577"/>
        <pc:sldMkLst>
          <pc:docMk/>
          <pc:sldMk cId="0" sldId="271"/>
        </pc:sldMkLst>
        <pc:spChg chg="mod">
          <ac:chgData name="Gagnon Isabelle" userId="S::gagnoni@cssdn.gouv.qc.ca::c85b0d5c-b918-4a21-aaf7-acbdf4c0652c" providerId="AD" clId="Web-{2E5A0F68-3D65-ACE7-DA6C-5C884A2988C7}" dt="2025-09-10T14:14:09.448" v="118" actId="20577"/>
          <ac:spMkLst>
            <pc:docMk/>
            <pc:sldMk cId="0" sldId="271"/>
            <ac:spMk id="286" creationId="{00000000-0000-0000-0000-000000000000}"/>
          </ac:spMkLst>
        </pc:spChg>
      </pc:sldChg>
      <pc:sldChg chg="modSp">
        <pc:chgData name="Gagnon Isabelle" userId="S::gagnoni@cssdn.gouv.qc.ca::c85b0d5c-b918-4a21-aaf7-acbdf4c0652c" providerId="AD" clId="Web-{2E5A0F68-3D65-ACE7-DA6C-5C884A2988C7}" dt="2025-09-10T14:13:01.697" v="111" actId="20577"/>
        <pc:sldMkLst>
          <pc:docMk/>
          <pc:sldMk cId="0" sldId="274"/>
        </pc:sldMkLst>
        <pc:spChg chg="mod">
          <ac:chgData name="Gagnon Isabelle" userId="S::gagnoni@cssdn.gouv.qc.ca::c85b0d5c-b918-4a21-aaf7-acbdf4c0652c" providerId="AD" clId="Web-{2E5A0F68-3D65-ACE7-DA6C-5C884A2988C7}" dt="2025-09-10T14:13:01.697" v="111" actId="20577"/>
          <ac:spMkLst>
            <pc:docMk/>
            <pc:sldMk cId="0" sldId="274"/>
            <ac:spMk id="308" creationId="{00000000-0000-0000-0000-000000000000}"/>
          </ac:spMkLst>
        </pc:spChg>
      </pc:sldChg>
      <pc:sldChg chg="modSp">
        <pc:chgData name="Gagnon Isabelle" userId="S::gagnoni@cssdn.gouv.qc.ca::c85b0d5c-b918-4a21-aaf7-acbdf4c0652c" providerId="AD" clId="Web-{2E5A0F68-3D65-ACE7-DA6C-5C884A2988C7}" dt="2025-09-10T14:09:55.709" v="32" actId="20577"/>
        <pc:sldMkLst>
          <pc:docMk/>
          <pc:sldMk cId="2338234628" sldId="292"/>
        </pc:sldMkLst>
        <pc:spChg chg="mod">
          <ac:chgData name="Gagnon Isabelle" userId="S::gagnoni@cssdn.gouv.qc.ca::c85b0d5c-b918-4a21-aaf7-acbdf4c0652c" providerId="AD" clId="Web-{2E5A0F68-3D65-ACE7-DA6C-5C884A2988C7}" dt="2025-09-10T14:09:55.709" v="32" actId="20577"/>
          <ac:spMkLst>
            <pc:docMk/>
            <pc:sldMk cId="2338234628" sldId="292"/>
            <ac:spMk id="188" creationId="{E30F9A04-1ADF-216B-EA97-3378FCE54576}"/>
          </ac:spMkLst>
        </pc:spChg>
      </pc:sldChg>
    </pc:docChg>
  </pc:docChgLst>
  <pc:docChgLst>
    <pc:chgData name="Vaillant Jacinthe" userId="S::vaillantj@cssdn.gouv.qc.ca::5239c362-cef7-432f-8019-9ecb864b2a38" providerId="AD" clId="Web-{F2028A52-A11E-4149-BE80-9CBC64E8941F}"/>
    <pc:docChg chg="modSld">
      <pc:chgData name="Vaillant Jacinthe" userId="S::vaillantj@cssdn.gouv.qc.ca::5239c362-cef7-432f-8019-9ecb864b2a38" providerId="AD" clId="Web-{F2028A52-A11E-4149-BE80-9CBC64E8941F}" dt="2025-09-15T20:47:27.358" v="0" actId="20577"/>
      <pc:docMkLst>
        <pc:docMk/>
      </pc:docMkLst>
      <pc:sldChg chg="modSp">
        <pc:chgData name="Vaillant Jacinthe" userId="S::vaillantj@cssdn.gouv.qc.ca::5239c362-cef7-432f-8019-9ecb864b2a38" providerId="AD" clId="Web-{F2028A52-A11E-4149-BE80-9CBC64E8941F}" dt="2025-09-15T20:47:27.358" v="0" actId="20577"/>
        <pc:sldMkLst>
          <pc:docMk/>
          <pc:sldMk cId="0" sldId="256"/>
        </pc:sldMkLst>
        <pc:spChg chg="mod">
          <ac:chgData name="Vaillant Jacinthe" userId="S::vaillantj@cssdn.gouv.qc.ca::5239c362-cef7-432f-8019-9ecb864b2a38" providerId="AD" clId="Web-{F2028A52-A11E-4149-BE80-9CBC64E8941F}" dt="2025-09-15T20:47:27.358" v="0" actId="20577"/>
          <ac:spMkLst>
            <pc:docMk/>
            <pc:sldMk cId="0" sldId="256"/>
            <ac:spMk id="136" creationId="{00000000-0000-0000-0000-000000000000}"/>
          </ac:spMkLst>
        </pc:spChg>
      </pc:sldChg>
    </pc:docChg>
  </pc:docChgLst>
  <pc:docChgLst>
    <pc:chgData name="Vaillant Jacinthe" userId="S::vaillantj@cssdn.gouv.qc.ca::5239c362-cef7-432f-8019-9ecb864b2a38" providerId="AD" clId="Web-{BEF2F43C-EAE0-0DF4-5ABF-CE35D1D528CF}"/>
    <pc:docChg chg="modSld">
      <pc:chgData name="Vaillant Jacinthe" userId="S::vaillantj@cssdn.gouv.qc.ca::5239c362-cef7-432f-8019-9ecb864b2a38" providerId="AD" clId="Web-{BEF2F43C-EAE0-0DF4-5ABF-CE35D1D528CF}" dt="2025-09-05T18:13:34.716" v="1" actId="20577"/>
      <pc:docMkLst>
        <pc:docMk/>
      </pc:docMkLst>
      <pc:sldChg chg="modSp">
        <pc:chgData name="Vaillant Jacinthe" userId="S::vaillantj@cssdn.gouv.qc.ca::5239c362-cef7-432f-8019-9ecb864b2a38" providerId="AD" clId="Web-{BEF2F43C-EAE0-0DF4-5ABF-CE35D1D528CF}" dt="2025-09-05T18:13:34.716" v="1" actId="20577"/>
        <pc:sldMkLst>
          <pc:docMk/>
          <pc:sldMk cId="0" sldId="277"/>
        </pc:sldMkLst>
        <pc:spChg chg="mod">
          <ac:chgData name="Vaillant Jacinthe" userId="S::vaillantj@cssdn.gouv.qc.ca::5239c362-cef7-432f-8019-9ecb864b2a38" providerId="AD" clId="Web-{BEF2F43C-EAE0-0DF4-5ABF-CE35D1D528CF}" dt="2025-09-05T18:13:34.716" v="1" actId="20577"/>
          <ac:spMkLst>
            <pc:docMk/>
            <pc:sldMk cId="0" sldId="277"/>
            <ac:spMk id="342" creationId="{00000000-0000-0000-0000-000000000000}"/>
          </ac:spMkLst>
        </pc:spChg>
      </pc:sldChg>
    </pc:docChg>
  </pc:docChgLst>
  <pc:docChgLst>
    <pc:chgData name="Vaillant Jacinthe" userId="S::vaillantj@cssdn.gouv.qc.ca::5239c362-cef7-432f-8019-9ecb864b2a38" providerId="AD" clId="Web-{1A6198C5-BC69-3C72-8055-F8EBC6E24602}"/>
    <pc:docChg chg="modSld">
      <pc:chgData name="Vaillant Jacinthe" userId="S::vaillantj@cssdn.gouv.qc.ca::5239c362-cef7-432f-8019-9ecb864b2a38" providerId="AD" clId="Web-{1A6198C5-BC69-3C72-8055-F8EBC6E24602}" dt="2025-09-16T12:17:41.817" v="12" actId="20577"/>
      <pc:docMkLst>
        <pc:docMk/>
      </pc:docMkLst>
      <pc:sldChg chg="modSp">
        <pc:chgData name="Vaillant Jacinthe" userId="S::vaillantj@cssdn.gouv.qc.ca::5239c362-cef7-432f-8019-9ecb864b2a38" providerId="AD" clId="Web-{1A6198C5-BC69-3C72-8055-F8EBC6E24602}" dt="2025-09-16T12:17:34.192" v="10" actId="20577"/>
        <pc:sldMkLst>
          <pc:docMk/>
          <pc:sldMk cId="0" sldId="256"/>
        </pc:sldMkLst>
        <pc:spChg chg="mod">
          <ac:chgData name="Vaillant Jacinthe" userId="S::vaillantj@cssdn.gouv.qc.ca::5239c362-cef7-432f-8019-9ecb864b2a38" providerId="AD" clId="Web-{1A6198C5-BC69-3C72-8055-F8EBC6E24602}" dt="2025-09-16T12:17:34.192" v="10" actId="20577"/>
          <ac:spMkLst>
            <pc:docMk/>
            <pc:sldMk cId="0" sldId="256"/>
            <ac:spMk id="136" creationId="{00000000-0000-0000-0000-000000000000}"/>
          </ac:spMkLst>
        </pc:spChg>
      </pc:sldChg>
      <pc:sldChg chg="modSp">
        <pc:chgData name="Vaillant Jacinthe" userId="S::vaillantj@cssdn.gouv.qc.ca::5239c362-cef7-432f-8019-9ecb864b2a38" providerId="AD" clId="Web-{1A6198C5-BC69-3C72-8055-F8EBC6E24602}" dt="2025-09-16T12:17:41.817" v="12" actId="20577"/>
        <pc:sldMkLst>
          <pc:docMk/>
          <pc:sldMk cId="0" sldId="271"/>
        </pc:sldMkLst>
        <pc:spChg chg="mod">
          <ac:chgData name="Vaillant Jacinthe" userId="S::vaillantj@cssdn.gouv.qc.ca::5239c362-cef7-432f-8019-9ecb864b2a38" providerId="AD" clId="Web-{1A6198C5-BC69-3C72-8055-F8EBC6E24602}" dt="2025-09-16T12:17:41.817" v="12" actId="20577"/>
          <ac:spMkLst>
            <pc:docMk/>
            <pc:sldMk cId="0" sldId="271"/>
            <ac:spMk id="285" creationId="{00000000-0000-0000-0000-000000000000}"/>
          </ac:spMkLst>
        </pc:spChg>
      </pc:sldChg>
      <pc:sldChg chg="modSp">
        <pc:chgData name="Vaillant Jacinthe" userId="S::vaillantj@cssdn.gouv.qc.ca::5239c362-cef7-432f-8019-9ecb864b2a38" providerId="AD" clId="Web-{1A6198C5-BC69-3C72-8055-F8EBC6E24602}" dt="2025-09-16T12:09:19.258" v="5" actId="20577"/>
        <pc:sldMkLst>
          <pc:docMk/>
          <pc:sldMk cId="0" sldId="280"/>
        </pc:sldMkLst>
        <pc:spChg chg="mod">
          <ac:chgData name="Vaillant Jacinthe" userId="S::vaillantj@cssdn.gouv.qc.ca::5239c362-cef7-432f-8019-9ecb864b2a38" providerId="AD" clId="Web-{1A6198C5-BC69-3C72-8055-F8EBC6E24602}" dt="2025-09-16T12:09:19.258" v="5" actId="20577"/>
          <ac:spMkLst>
            <pc:docMk/>
            <pc:sldMk cId="0" sldId="280"/>
            <ac:spMk id="373" creationId="{00000000-0000-0000-0000-000000000000}"/>
          </ac:spMkLst>
        </pc:spChg>
      </pc:sldChg>
      <pc:sldChg chg="modSp">
        <pc:chgData name="Vaillant Jacinthe" userId="S::vaillantj@cssdn.gouv.qc.ca::5239c362-cef7-432f-8019-9ecb864b2a38" providerId="AD" clId="Web-{1A6198C5-BC69-3C72-8055-F8EBC6E24602}" dt="2025-09-16T12:09:48.572" v="8" actId="20577"/>
        <pc:sldMkLst>
          <pc:docMk/>
          <pc:sldMk cId="2461009418" sldId="283"/>
        </pc:sldMkLst>
        <pc:spChg chg="mod">
          <ac:chgData name="Vaillant Jacinthe" userId="S::vaillantj@cssdn.gouv.qc.ca::5239c362-cef7-432f-8019-9ecb864b2a38" providerId="AD" clId="Web-{1A6198C5-BC69-3C72-8055-F8EBC6E24602}" dt="2025-09-16T12:09:48.572" v="8" actId="20577"/>
          <ac:spMkLst>
            <pc:docMk/>
            <pc:sldMk cId="2461009418" sldId="283"/>
            <ac:spMk id="326" creationId="{00000000-0000-0000-0000-000000000000}"/>
          </ac:spMkLst>
        </pc:spChg>
      </pc:sldChg>
      <pc:sldChg chg="modSp">
        <pc:chgData name="Vaillant Jacinthe" userId="S::vaillantj@cssdn.gouv.qc.ca::5239c362-cef7-432f-8019-9ecb864b2a38" providerId="AD" clId="Web-{1A6198C5-BC69-3C72-8055-F8EBC6E24602}" dt="2025-09-16T12:09:38.572" v="7" actId="20577"/>
        <pc:sldMkLst>
          <pc:docMk/>
          <pc:sldMk cId="1031125895" sldId="284"/>
        </pc:sldMkLst>
        <pc:spChg chg="mod">
          <ac:chgData name="Vaillant Jacinthe" userId="S::vaillantj@cssdn.gouv.qc.ca::5239c362-cef7-432f-8019-9ecb864b2a38" providerId="AD" clId="Web-{1A6198C5-BC69-3C72-8055-F8EBC6E24602}" dt="2025-09-16T12:09:38.572" v="7" actId="20577"/>
          <ac:spMkLst>
            <pc:docMk/>
            <pc:sldMk cId="1031125895" sldId="284"/>
            <ac:spMk id="451" creationId="{00000000-0000-0000-0000-000000000000}"/>
          </ac:spMkLst>
        </pc:spChg>
      </pc:sldChg>
      <pc:sldChg chg="modSp">
        <pc:chgData name="Vaillant Jacinthe" userId="S::vaillantj@cssdn.gouv.qc.ca::5239c362-cef7-432f-8019-9ecb864b2a38" providerId="AD" clId="Web-{1A6198C5-BC69-3C72-8055-F8EBC6E24602}" dt="2025-09-16T12:09:26.384" v="6" actId="20577"/>
        <pc:sldMkLst>
          <pc:docMk/>
          <pc:sldMk cId="2356818743" sldId="293"/>
        </pc:sldMkLst>
        <pc:spChg chg="mod">
          <ac:chgData name="Vaillant Jacinthe" userId="S::vaillantj@cssdn.gouv.qc.ca::5239c362-cef7-432f-8019-9ecb864b2a38" providerId="AD" clId="Web-{1A6198C5-BC69-3C72-8055-F8EBC6E24602}" dt="2025-09-16T12:09:26.384" v="6" actId="20577"/>
          <ac:spMkLst>
            <pc:docMk/>
            <pc:sldMk cId="2356818743" sldId="293"/>
            <ac:spMk id="442" creationId="{00000000-0000-0000-0000-000000000000}"/>
          </ac:spMkLst>
        </pc:spChg>
      </pc:sldChg>
      <pc:sldChg chg="modSp">
        <pc:chgData name="Vaillant Jacinthe" userId="S::vaillantj@cssdn.gouv.qc.ca::5239c362-cef7-432f-8019-9ecb864b2a38" providerId="AD" clId="Web-{1A6198C5-BC69-3C72-8055-F8EBC6E24602}" dt="2025-09-16T12:09:05.023" v="3" actId="20577"/>
        <pc:sldMkLst>
          <pc:docMk/>
          <pc:sldMk cId="3356120390" sldId="294"/>
        </pc:sldMkLst>
        <pc:spChg chg="mod">
          <ac:chgData name="Vaillant Jacinthe" userId="S::vaillantj@cssdn.gouv.qc.ca::5239c362-cef7-432f-8019-9ecb864b2a38" providerId="AD" clId="Web-{1A6198C5-BC69-3C72-8055-F8EBC6E24602}" dt="2025-09-16T12:09:05.023" v="3" actId="20577"/>
          <ac:spMkLst>
            <pc:docMk/>
            <pc:sldMk cId="3356120390" sldId="294"/>
            <ac:spMk id="373" creationId="{00000000-0000-0000-0000-000000000000}"/>
          </ac:spMkLst>
        </pc:spChg>
      </pc:sldChg>
    </pc:docChg>
  </pc:docChgLst>
  <pc:docChgLst>
    <pc:chgData name="Vaillant Jacinthe" userId="S::vaillantj@cssdn.gouv.qc.ca::5239c362-cef7-432f-8019-9ecb864b2a38" providerId="AD" clId="Web-{6CAA50A0-7032-4EDC-AD33-8E67E360E828}"/>
    <pc:docChg chg="modSld">
      <pc:chgData name="Vaillant Jacinthe" userId="S::vaillantj@cssdn.gouv.qc.ca::5239c362-cef7-432f-8019-9ecb864b2a38" providerId="AD" clId="Web-{6CAA50A0-7032-4EDC-AD33-8E67E360E828}" dt="2025-09-05T16:50:00.700" v="8" actId="20577"/>
      <pc:docMkLst>
        <pc:docMk/>
      </pc:docMkLst>
      <pc:sldChg chg="modSp">
        <pc:chgData name="Vaillant Jacinthe" userId="S::vaillantj@cssdn.gouv.qc.ca::5239c362-cef7-432f-8019-9ecb864b2a38" providerId="AD" clId="Web-{6CAA50A0-7032-4EDC-AD33-8E67E360E828}" dt="2025-09-05T16:48:19.885" v="2" actId="20577"/>
        <pc:sldMkLst>
          <pc:docMk/>
          <pc:sldMk cId="0" sldId="257"/>
        </pc:sldMkLst>
        <pc:spChg chg="mod">
          <ac:chgData name="Vaillant Jacinthe" userId="S::vaillantj@cssdn.gouv.qc.ca::5239c362-cef7-432f-8019-9ecb864b2a38" providerId="AD" clId="Web-{6CAA50A0-7032-4EDC-AD33-8E67E360E828}" dt="2025-09-05T16:48:19.885" v="2" actId="20577"/>
          <ac:spMkLst>
            <pc:docMk/>
            <pc:sldMk cId="0" sldId="257"/>
            <ac:spMk id="141" creationId="{00000000-0000-0000-0000-000000000000}"/>
          </ac:spMkLst>
        </pc:spChg>
      </pc:sldChg>
      <pc:sldChg chg="modSp">
        <pc:chgData name="Vaillant Jacinthe" userId="S::vaillantj@cssdn.gouv.qc.ca::5239c362-cef7-432f-8019-9ecb864b2a38" providerId="AD" clId="Web-{6CAA50A0-7032-4EDC-AD33-8E67E360E828}" dt="2025-09-05T16:50:00.700" v="8" actId="20577"/>
        <pc:sldMkLst>
          <pc:docMk/>
          <pc:sldMk cId="0" sldId="262"/>
        </pc:sldMkLst>
        <pc:spChg chg="mod">
          <ac:chgData name="Vaillant Jacinthe" userId="S::vaillantj@cssdn.gouv.qc.ca::5239c362-cef7-432f-8019-9ecb864b2a38" providerId="AD" clId="Web-{6CAA50A0-7032-4EDC-AD33-8E67E360E828}" dt="2025-09-05T16:50:00.700" v="8" actId="20577"/>
          <ac:spMkLst>
            <pc:docMk/>
            <pc:sldMk cId="0" sldId="262"/>
            <ac:spMk id="206" creationId="{00000000-0000-0000-0000-000000000000}"/>
          </ac:spMkLst>
        </pc:spChg>
      </pc:sldChg>
    </pc:docChg>
  </pc:docChgLst>
  <pc:docChgLst>
    <pc:chgData name="Vaillant Jacinthe" userId="S::vaillantj@cssdn.gouv.qc.ca::5239c362-cef7-432f-8019-9ecb864b2a38" providerId="AD" clId="Web-{29803568-59D9-4209-B9E6-96AA4A7DBC7D}"/>
    <pc:docChg chg="modSld">
      <pc:chgData name="Vaillant Jacinthe" userId="S::vaillantj@cssdn.gouv.qc.ca::5239c362-cef7-432f-8019-9ecb864b2a38" providerId="AD" clId="Web-{29803568-59D9-4209-B9E6-96AA4A7DBC7D}" dt="2025-09-05T18:27:49.026" v="1" actId="20577"/>
      <pc:docMkLst>
        <pc:docMk/>
      </pc:docMkLst>
      <pc:sldChg chg="modSp">
        <pc:chgData name="Vaillant Jacinthe" userId="S::vaillantj@cssdn.gouv.qc.ca::5239c362-cef7-432f-8019-9ecb864b2a38" providerId="AD" clId="Web-{29803568-59D9-4209-B9E6-96AA4A7DBC7D}" dt="2025-09-05T18:27:49.026" v="1" actId="20577"/>
        <pc:sldMkLst>
          <pc:docMk/>
          <pc:sldMk cId="0" sldId="256"/>
        </pc:sldMkLst>
        <pc:spChg chg="mod">
          <ac:chgData name="Vaillant Jacinthe" userId="S::vaillantj@cssdn.gouv.qc.ca::5239c362-cef7-432f-8019-9ecb864b2a38" providerId="AD" clId="Web-{29803568-59D9-4209-B9E6-96AA4A7DBC7D}" dt="2025-09-05T18:27:49.026" v="1" actId="20577"/>
          <ac:spMkLst>
            <pc:docMk/>
            <pc:sldMk cId="0" sldId="256"/>
            <ac:spMk id="136" creationId="{00000000-0000-0000-0000-000000000000}"/>
          </ac:spMkLst>
        </pc:spChg>
      </pc:sldChg>
    </pc:docChg>
  </pc:docChgLst>
  <pc:docChgLst>
    <pc:chgData name="Morin Jacinthe" userId="S::morinj49@cssdn.gouv.qc.ca::d9557b92-fa7a-41d2-b72c-ddf8040d2b9a" providerId="AD" clId="Web-{EBF323BC-5CDF-1FBC-892B-CA3E4FA5BAD7}"/>
    <pc:docChg chg="modSld">
      <pc:chgData name="Morin Jacinthe" userId="S::morinj49@cssdn.gouv.qc.ca::d9557b92-fa7a-41d2-b72c-ddf8040d2b9a" providerId="AD" clId="Web-{EBF323BC-5CDF-1FBC-892B-CA3E4FA5BAD7}" dt="2025-09-08T17:40:57.999" v="1" actId="20577"/>
      <pc:docMkLst>
        <pc:docMk/>
      </pc:docMkLst>
      <pc:sldChg chg="modSp">
        <pc:chgData name="Morin Jacinthe" userId="S::morinj49@cssdn.gouv.qc.ca::d9557b92-fa7a-41d2-b72c-ddf8040d2b9a" providerId="AD" clId="Web-{EBF323BC-5CDF-1FBC-892B-CA3E4FA5BAD7}" dt="2025-09-08T17:40:57.999" v="1" actId="20577"/>
        <pc:sldMkLst>
          <pc:docMk/>
          <pc:sldMk cId="0" sldId="267"/>
        </pc:sldMkLst>
        <pc:spChg chg="mod">
          <ac:chgData name="Morin Jacinthe" userId="S::morinj49@cssdn.gouv.qc.ca::d9557b92-fa7a-41d2-b72c-ddf8040d2b9a" providerId="AD" clId="Web-{EBF323BC-5CDF-1FBC-892B-CA3E4FA5BAD7}" dt="2025-09-08T17:40:57.999" v="1" actId="20577"/>
          <ac:spMkLst>
            <pc:docMk/>
            <pc:sldMk cId="0" sldId="267"/>
            <ac:spMk id="4" creationId="{111A72B1-64E9-AFF5-66C3-790BAE12B2A6}"/>
          </ac:spMkLst>
        </pc:spChg>
      </pc:sldChg>
    </pc:docChg>
  </pc:docChgLst>
  <pc:docChgLst>
    <pc:chgData name="Morin Karine" userId="S::morink1@cssdn.gouv.qc.ca::f80449b9-b0b8-4ada-8d2b-f2cc1594c8b3" providerId="AD" clId="Web-{B1A154A6-6685-3CDF-525A-EB6BEE3919C4}"/>
    <pc:docChg chg="modSld">
      <pc:chgData name="Morin Karine" userId="S::morink1@cssdn.gouv.qc.ca::f80449b9-b0b8-4ada-8d2b-f2cc1594c8b3" providerId="AD" clId="Web-{B1A154A6-6685-3CDF-525A-EB6BEE3919C4}" dt="2025-09-05T18:12:19.489" v="28" actId="20577"/>
      <pc:docMkLst>
        <pc:docMk/>
      </pc:docMkLst>
      <pc:sldChg chg="modSp">
        <pc:chgData name="Morin Karine" userId="S::morink1@cssdn.gouv.qc.ca::f80449b9-b0b8-4ada-8d2b-f2cc1594c8b3" providerId="AD" clId="Web-{B1A154A6-6685-3CDF-525A-EB6BEE3919C4}" dt="2025-09-05T17:37:50.641" v="18" actId="20577"/>
        <pc:sldMkLst>
          <pc:docMk/>
          <pc:sldMk cId="0" sldId="273"/>
        </pc:sldMkLst>
        <pc:spChg chg="mod">
          <ac:chgData name="Morin Karine" userId="S::morink1@cssdn.gouv.qc.ca::f80449b9-b0b8-4ada-8d2b-f2cc1594c8b3" providerId="AD" clId="Web-{B1A154A6-6685-3CDF-525A-EB6BEE3919C4}" dt="2025-09-05T17:37:50.641" v="18" actId="20577"/>
          <ac:spMkLst>
            <pc:docMk/>
            <pc:sldMk cId="0" sldId="273"/>
            <ac:spMk id="300" creationId="{00000000-0000-0000-0000-000000000000}"/>
          </ac:spMkLst>
        </pc:spChg>
      </pc:sldChg>
      <pc:sldChg chg="modSp">
        <pc:chgData name="Morin Karine" userId="S::morink1@cssdn.gouv.qc.ca::f80449b9-b0b8-4ada-8d2b-f2cc1594c8b3" providerId="AD" clId="Web-{B1A154A6-6685-3CDF-525A-EB6BEE3919C4}" dt="2025-09-05T17:43:22.455" v="27" actId="20577"/>
        <pc:sldMkLst>
          <pc:docMk/>
          <pc:sldMk cId="0" sldId="274"/>
        </pc:sldMkLst>
        <pc:spChg chg="mod">
          <ac:chgData name="Morin Karine" userId="S::morink1@cssdn.gouv.qc.ca::f80449b9-b0b8-4ada-8d2b-f2cc1594c8b3" providerId="AD" clId="Web-{B1A154A6-6685-3CDF-525A-EB6BEE3919C4}" dt="2025-09-05T17:43:22.455" v="27" actId="20577"/>
          <ac:spMkLst>
            <pc:docMk/>
            <pc:sldMk cId="0" sldId="274"/>
            <ac:spMk id="308" creationId="{00000000-0000-0000-0000-000000000000}"/>
          </ac:spMkLst>
        </pc:spChg>
      </pc:sldChg>
      <pc:sldChg chg="modSp">
        <pc:chgData name="Morin Karine" userId="S::morink1@cssdn.gouv.qc.ca::f80449b9-b0b8-4ada-8d2b-f2cc1594c8b3" providerId="AD" clId="Web-{B1A154A6-6685-3CDF-525A-EB6BEE3919C4}" dt="2025-09-05T18:12:19.489" v="28" actId="20577"/>
        <pc:sldMkLst>
          <pc:docMk/>
          <pc:sldMk cId="0" sldId="277"/>
        </pc:sldMkLst>
        <pc:spChg chg="mod">
          <ac:chgData name="Morin Karine" userId="S::morink1@cssdn.gouv.qc.ca::f80449b9-b0b8-4ada-8d2b-f2cc1594c8b3" providerId="AD" clId="Web-{B1A154A6-6685-3CDF-525A-EB6BEE3919C4}" dt="2025-09-05T18:12:19.489" v="28" actId="20577"/>
          <ac:spMkLst>
            <pc:docMk/>
            <pc:sldMk cId="0" sldId="277"/>
            <ac:spMk id="342" creationId="{00000000-0000-0000-0000-000000000000}"/>
          </ac:spMkLst>
        </pc:spChg>
      </pc:sldChg>
    </pc:docChg>
  </pc:docChgLst>
  <pc:docChgLst>
    <pc:chgData name="Gagnon Isabelle" userId="S::gagnoni@cssdn.gouv.qc.ca::c85b0d5c-b918-4a21-aaf7-acbdf4c0652c" providerId="AD" clId="Web-{770D5E5B-11F7-6FF5-C402-59C64E8DED4C}"/>
    <pc:docChg chg="modSld">
      <pc:chgData name="Gagnon Isabelle" userId="S::gagnoni@cssdn.gouv.qc.ca::c85b0d5c-b918-4a21-aaf7-acbdf4c0652c" providerId="AD" clId="Web-{770D5E5B-11F7-6FF5-C402-59C64E8DED4C}" dt="2025-09-11T12:53:33.991" v="1" actId="20577"/>
      <pc:docMkLst>
        <pc:docMk/>
      </pc:docMkLst>
      <pc:sldChg chg="modSp">
        <pc:chgData name="Gagnon Isabelle" userId="S::gagnoni@cssdn.gouv.qc.ca::c85b0d5c-b918-4a21-aaf7-acbdf4c0652c" providerId="AD" clId="Web-{770D5E5B-11F7-6FF5-C402-59C64E8DED4C}" dt="2025-09-11T12:53:33.991" v="1" actId="20577"/>
        <pc:sldMkLst>
          <pc:docMk/>
          <pc:sldMk cId="0" sldId="267"/>
        </pc:sldMkLst>
        <pc:spChg chg="mod">
          <ac:chgData name="Gagnon Isabelle" userId="S::gagnoni@cssdn.gouv.qc.ca::c85b0d5c-b918-4a21-aaf7-acbdf4c0652c" providerId="AD" clId="Web-{770D5E5B-11F7-6FF5-C402-59C64E8DED4C}" dt="2025-09-11T12:53:33.991" v="1" actId="20577"/>
          <ac:spMkLst>
            <pc:docMk/>
            <pc:sldMk cId="0" sldId="267"/>
            <ac:spMk id="4" creationId="{111A72B1-64E9-AFF5-66C3-790BAE12B2A6}"/>
          </ac:spMkLst>
        </pc:spChg>
      </pc:sldChg>
    </pc:docChg>
  </pc:docChgLst>
  <pc:docChgLst>
    <pc:chgData name="Vaillant Jacinthe" userId="S::vaillantj@cssdn.gouv.qc.ca::5239c362-cef7-432f-8019-9ecb864b2a38" providerId="AD" clId="Web-{1DC045F7-5433-7539-AA9D-51CFB747C2F1}"/>
    <pc:docChg chg="modSld">
      <pc:chgData name="Vaillant Jacinthe" userId="S::vaillantj@cssdn.gouv.qc.ca::5239c362-cef7-432f-8019-9ecb864b2a38" providerId="AD" clId="Web-{1DC045F7-5433-7539-AA9D-51CFB747C2F1}" dt="2025-09-05T17:49:26.783" v="97" actId="20577"/>
      <pc:docMkLst>
        <pc:docMk/>
      </pc:docMkLst>
      <pc:sldChg chg="addSp delSp modSp">
        <pc:chgData name="Vaillant Jacinthe" userId="S::vaillantj@cssdn.gouv.qc.ca::5239c362-cef7-432f-8019-9ecb864b2a38" providerId="AD" clId="Web-{1DC045F7-5433-7539-AA9D-51CFB747C2F1}" dt="2025-09-05T17:33:50.964" v="54" actId="20577"/>
        <pc:sldMkLst>
          <pc:docMk/>
          <pc:sldMk cId="0" sldId="263"/>
        </pc:sldMkLst>
        <pc:spChg chg="mod">
          <ac:chgData name="Vaillant Jacinthe" userId="S::vaillantj@cssdn.gouv.qc.ca::5239c362-cef7-432f-8019-9ecb864b2a38" providerId="AD" clId="Web-{1DC045F7-5433-7539-AA9D-51CFB747C2F1}" dt="2025-09-05T17:33:50.964" v="54" actId="20577"/>
          <ac:spMkLst>
            <pc:docMk/>
            <pc:sldMk cId="0" sldId="263"/>
            <ac:spMk id="211" creationId="{00000000-0000-0000-0000-000000000000}"/>
          </ac:spMkLst>
        </pc:spChg>
        <pc:picChg chg="add mod">
          <ac:chgData name="Vaillant Jacinthe" userId="S::vaillantj@cssdn.gouv.qc.ca::5239c362-cef7-432f-8019-9ecb864b2a38" providerId="AD" clId="Web-{1DC045F7-5433-7539-AA9D-51CFB747C2F1}" dt="2025-09-05T17:31:50.885" v="11" actId="14100"/>
          <ac:picMkLst>
            <pc:docMk/>
            <pc:sldMk cId="0" sldId="263"/>
            <ac:picMk id="4" creationId="{05065D59-75BE-5DF9-9829-8D20FEB1A451}"/>
          </ac:picMkLst>
        </pc:picChg>
      </pc:sldChg>
      <pc:sldChg chg="modSp">
        <pc:chgData name="Vaillant Jacinthe" userId="S::vaillantj@cssdn.gouv.qc.ca::5239c362-cef7-432f-8019-9ecb864b2a38" providerId="AD" clId="Web-{1DC045F7-5433-7539-AA9D-51CFB747C2F1}" dt="2025-09-05T17:39:42.430" v="68" actId="20577"/>
        <pc:sldMkLst>
          <pc:docMk/>
          <pc:sldMk cId="0" sldId="273"/>
        </pc:sldMkLst>
        <pc:spChg chg="mod">
          <ac:chgData name="Vaillant Jacinthe" userId="S::vaillantj@cssdn.gouv.qc.ca::5239c362-cef7-432f-8019-9ecb864b2a38" providerId="AD" clId="Web-{1DC045F7-5433-7539-AA9D-51CFB747C2F1}" dt="2025-09-05T17:39:42.430" v="68" actId="20577"/>
          <ac:spMkLst>
            <pc:docMk/>
            <pc:sldMk cId="0" sldId="273"/>
            <ac:spMk id="300" creationId="{00000000-0000-0000-0000-000000000000}"/>
          </ac:spMkLst>
        </pc:spChg>
      </pc:sldChg>
      <pc:sldChg chg="modSp">
        <pc:chgData name="Vaillant Jacinthe" userId="S::vaillantj@cssdn.gouv.qc.ca::5239c362-cef7-432f-8019-9ecb864b2a38" providerId="AD" clId="Web-{1DC045F7-5433-7539-AA9D-51CFB747C2F1}" dt="2025-09-05T17:49:26.783" v="97" actId="20577"/>
        <pc:sldMkLst>
          <pc:docMk/>
          <pc:sldMk cId="0" sldId="274"/>
        </pc:sldMkLst>
        <pc:spChg chg="mod">
          <ac:chgData name="Vaillant Jacinthe" userId="S::vaillantj@cssdn.gouv.qc.ca::5239c362-cef7-432f-8019-9ecb864b2a38" providerId="AD" clId="Web-{1DC045F7-5433-7539-AA9D-51CFB747C2F1}" dt="2025-09-05T17:43:01.398" v="73" actId="20577"/>
          <ac:spMkLst>
            <pc:docMk/>
            <pc:sldMk cId="0" sldId="274"/>
            <ac:spMk id="307" creationId="{00000000-0000-0000-0000-000000000000}"/>
          </ac:spMkLst>
        </pc:spChg>
        <pc:spChg chg="mod">
          <ac:chgData name="Vaillant Jacinthe" userId="S::vaillantj@cssdn.gouv.qc.ca::5239c362-cef7-432f-8019-9ecb864b2a38" providerId="AD" clId="Web-{1DC045F7-5433-7539-AA9D-51CFB747C2F1}" dt="2025-09-05T17:49:26.783" v="97" actId="20577"/>
          <ac:spMkLst>
            <pc:docMk/>
            <pc:sldMk cId="0" sldId="274"/>
            <ac:spMk id="308" creationId="{00000000-0000-0000-0000-000000000000}"/>
          </ac:spMkLst>
        </pc:spChg>
      </pc:sldChg>
      <pc:sldChg chg="modSp">
        <pc:chgData name="Vaillant Jacinthe" userId="S::vaillantj@cssdn.gouv.qc.ca::5239c362-cef7-432f-8019-9ecb864b2a38" providerId="AD" clId="Web-{1DC045F7-5433-7539-AA9D-51CFB747C2F1}" dt="2025-09-05T17:35:47.636" v="55" actId="1076"/>
        <pc:sldMkLst>
          <pc:docMk/>
          <pc:sldMk cId="1783938333" sldId="282"/>
        </pc:sldMkLst>
        <pc:picChg chg="mod">
          <ac:chgData name="Vaillant Jacinthe" userId="S::vaillantj@cssdn.gouv.qc.ca::5239c362-cef7-432f-8019-9ecb864b2a38" providerId="AD" clId="Web-{1DC045F7-5433-7539-AA9D-51CFB747C2F1}" dt="2025-09-05T17:35:47.636" v="55" actId="1076"/>
          <ac:picMkLst>
            <pc:docMk/>
            <pc:sldMk cId="1783938333" sldId="282"/>
            <ac:picMk id="5" creationId="{67244A8F-BFF0-3BBE-1EA6-88F60BEDF1D2}"/>
          </ac:picMkLst>
        </pc:picChg>
      </pc:sldChg>
    </pc:docChg>
  </pc:docChgLst>
  <pc:docChgLst>
    <pc:chgData name="Vaillant Jacinthe" userId="S::vaillantj@cssdn.gouv.qc.ca::5239c362-cef7-432f-8019-9ecb864b2a38" providerId="AD" clId="Web-{DCE67062-55AC-489C-BF61-5AF30EA01425}"/>
    <pc:docChg chg="addSld delSld">
      <pc:chgData name="Vaillant Jacinthe" userId="S::vaillantj@cssdn.gouv.qc.ca::5239c362-cef7-432f-8019-9ecb864b2a38" providerId="AD" clId="Web-{DCE67062-55AC-489C-BF61-5AF30EA01425}" dt="2025-09-05T18:27:04.743" v="2"/>
      <pc:docMkLst>
        <pc:docMk/>
      </pc:docMkLst>
      <pc:sldChg chg="add">
        <pc:chgData name="Vaillant Jacinthe" userId="S::vaillantj@cssdn.gouv.qc.ca::5239c362-cef7-432f-8019-9ecb864b2a38" providerId="AD" clId="Web-{DCE67062-55AC-489C-BF61-5AF30EA01425}" dt="2025-09-05T18:26:58.774" v="1"/>
        <pc:sldMkLst>
          <pc:docMk/>
          <pc:sldMk cId="0" sldId="271"/>
        </pc:sldMkLst>
      </pc:sldChg>
      <pc:sldChg chg="new del">
        <pc:chgData name="Vaillant Jacinthe" userId="S::vaillantj@cssdn.gouv.qc.ca::5239c362-cef7-432f-8019-9ecb864b2a38" providerId="AD" clId="Web-{DCE67062-55AC-489C-BF61-5AF30EA01425}" dt="2025-09-05T18:27:04.743" v="2"/>
        <pc:sldMkLst>
          <pc:docMk/>
          <pc:sldMk cId="3406982151" sldId="283"/>
        </pc:sldMkLst>
      </pc:sldChg>
    </pc:docChg>
  </pc:docChgLst>
  <pc:docChgLst>
    <pc:chgData clId="Web-{F2028A52-A11E-4149-BE80-9CBC64E8941F}"/>
    <pc:docChg chg="modSld">
      <pc:chgData name="" userId="" providerId="" clId="Web-{F2028A52-A11E-4149-BE80-9CBC64E8941F}" dt="2025-09-15T20:47:20.827" v="3" actId="20577"/>
      <pc:docMkLst>
        <pc:docMk/>
      </pc:docMkLst>
      <pc:sldChg chg="modSp">
        <pc:chgData name="" userId="" providerId="" clId="Web-{F2028A52-A11E-4149-BE80-9CBC64E8941F}" dt="2025-09-15T20:47:20.827" v="3" actId="20577"/>
        <pc:sldMkLst>
          <pc:docMk/>
          <pc:sldMk cId="0" sldId="256"/>
        </pc:sldMkLst>
        <pc:spChg chg="mod">
          <ac:chgData name="" userId="" providerId="" clId="Web-{F2028A52-A11E-4149-BE80-9CBC64E8941F}" dt="2025-09-15T20:47:20.827" v="3" actId="20577"/>
          <ac:spMkLst>
            <pc:docMk/>
            <pc:sldMk cId="0" sldId="256"/>
            <ac:spMk id="136" creationId="{00000000-0000-0000-0000-000000000000}"/>
          </ac:spMkLst>
        </pc:spChg>
      </pc:sldChg>
    </pc:docChg>
  </pc:docChgLst>
  <pc:docChgLst>
    <pc:chgData name="Vaillant Jacinthe" userId="S::vaillantj@cssdn.gouv.qc.ca::5239c362-cef7-432f-8019-9ecb864b2a38" providerId="AD" clId="Web-{3FE87C74-B492-4D0B-A634-24CD41930D15}"/>
    <pc:docChg chg="addSld delSld modSld">
      <pc:chgData name="Vaillant Jacinthe" userId="S::vaillantj@cssdn.gouv.qc.ca::5239c362-cef7-432f-8019-9ecb864b2a38" providerId="AD" clId="Web-{3FE87C74-B492-4D0B-A634-24CD41930D15}" dt="2025-09-05T18:30:46.300" v="69" actId="20577"/>
      <pc:docMkLst>
        <pc:docMk/>
      </pc:docMkLst>
      <pc:sldChg chg="del">
        <pc:chgData name="Vaillant Jacinthe" userId="S::vaillantj@cssdn.gouv.qc.ca::5239c362-cef7-432f-8019-9ecb864b2a38" providerId="AD" clId="Web-{3FE87C74-B492-4D0B-A634-24CD41930D15}" dt="2025-09-05T18:28:29.300" v="1"/>
        <pc:sldMkLst>
          <pc:docMk/>
          <pc:sldMk cId="0" sldId="280"/>
        </pc:sldMkLst>
      </pc:sldChg>
      <pc:sldChg chg="modSp add">
        <pc:chgData name="Vaillant Jacinthe" userId="S::vaillantj@cssdn.gouv.qc.ca::5239c362-cef7-432f-8019-9ecb864b2a38" providerId="AD" clId="Web-{3FE87C74-B492-4D0B-A634-24CD41930D15}" dt="2025-09-05T18:30:46.300" v="69" actId="20577"/>
        <pc:sldMkLst>
          <pc:docMk/>
          <pc:sldMk cId="2461009418" sldId="283"/>
        </pc:sldMkLst>
        <pc:spChg chg="mod">
          <ac:chgData name="Vaillant Jacinthe" userId="S::vaillantj@cssdn.gouv.qc.ca::5239c362-cef7-432f-8019-9ecb864b2a38" providerId="AD" clId="Web-{3FE87C74-B492-4D0B-A634-24CD41930D15}" dt="2025-09-05T18:30:46.300" v="69" actId="20577"/>
          <ac:spMkLst>
            <pc:docMk/>
            <pc:sldMk cId="2461009418" sldId="283"/>
            <ac:spMk id="327" creationId="{00000000-0000-0000-0000-000000000000}"/>
          </ac:spMkLst>
        </pc:spChg>
      </pc:sldChg>
    </pc:docChg>
  </pc:docChgLst>
  <pc:docChgLst>
    <pc:chgData name="Vaillant Jacinthe" userId="S::vaillantj@cssdn.gouv.qc.ca::5239c362-cef7-432f-8019-9ecb864b2a38" providerId="AD" clId="Web-{1E2624CF-ABAF-34C2-FB18-B85406835E91}"/>
    <pc:docChg chg="delSld modSld">
      <pc:chgData name="Vaillant Jacinthe" userId="S::vaillantj@cssdn.gouv.qc.ca::5239c362-cef7-432f-8019-9ecb864b2a38" providerId="AD" clId="Web-{1E2624CF-ABAF-34C2-FB18-B85406835E91}" dt="2025-09-08T19:53:19.186" v="6" actId="14100"/>
      <pc:docMkLst>
        <pc:docMk/>
      </pc:docMkLst>
      <pc:sldChg chg="modSp">
        <pc:chgData name="Vaillant Jacinthe" userId="S::vaillantj@cssdn.gouv.qc.ca::5239c362-cef7-432f-8019-9ecb864b2a38" providerId="AD" clId="Web-{1E2624CF-ABAF-34C2-FB18-B85406835E91}" dt="2025-09-08T19:53:19.186" v="6" actId="14100"/>
        <pc:sldMkLst>
          <pc:docMk/>
          <pc:sldMk cId="0" sldId="263"/>
        </pc:sldMkLst>
        <pc:picChg chg="mod">
          <ac:chgData name="Vaillant Jacinthe" userId="S::vaillantj@cssdn.gouv.qc.ca::5239c362-cef7-432f-8019-9ecb864b2a38" providerId="AD" clId="Web-{1E2624CF-ABAF-34C2-FB18-B85406835E91}" dt="2025-09-08T19:53:19.186" v="6" actId="14100"/>
          <ac:picMkLst>
            <pc:docMk/>
            <pc:sldMk cId="0" sldId="263"/>
            <ac:picMk id="4" creationId="{05065D59-75BE-5DF9-9829-8D20FEB1A451}"/>
          </ac:picMkLst>
        </pc:picChg>
      </pc:sldChg>
      <pc:sldChg chg="modSp">
        <pc:chgData name="Vaillant Jacinthe" userId="S::vaillantj@cssdn.gouv.qc.ca::5239c362-cef7-432f-8019-9ecb864b2a38" providerId="AD" clId="Web-{1E2624CF-ABAF-34C2-FB18-B85406835E91}" dt="2025-09-08T19:52:31.155" v="5" actId="14100"/>
        <pc:sldMkLst>
          <pc:docMk/>
          <pc:sldMk cId="0" sldId="271"/>
        </pc:sldMkLst>
        <pc:spChg chg="mod">
          <ac:chgData name="Vaillant Jacinthe" userId="S::vaillantj@cssdn.gouv.qc.ca::5239c362-cef7-432f-8019-9ecb864b2a38" providerId="AD" clId="Web-{1E2624CF-ABAF-34C2-FB18-B85406835E91}" dt="2025-09-08T19:52:00.420" v="1" actId="14100"/>
          <ac:spMkLst>
            <pc:docMk/>
            <pc:sldMk cId="0" sldId="271"/>
            <ac:spMk id="288" creationId="{00000000-0000-0000-0000-000000000000}"/>
          </ac:spMkLst>
        </pc:spChg>
        <pc:picChg chg="mod">
          <ac:chgData name="Vaillant Jacinthe" userId="S::vaillantj@cssdn.gouv.qc.ca::5239c362-cef7-432f-8019-9ecb864b2a38" providerId="AD" clId="Web-{1E2624CF-ABAF-34C2-FB18-B85406835E91}" dt="2025-09-08T19:52:31.155" v="5" actId="14100"/>
          <ac:picMkLst>
            <pc:docMk/>
            <pc:sldMk cId="0" sldId="271"/>
            <ac:picMk id="289" creationId="{00000000-0000-0000-0000-000000000000}"/>
          </ac:picMkLst>
        </pc:picChg>
      </pc:sldChg>
      <pc:sldChg chg="del">
        <pc:chgData name="Vaillant Jacinthe" userId="S::vaillantj@cssdn.gouv.qc.ca::5239c362-cef7-432f-8019-9ecb864b2a38" providerId="AD" clId="Web-{1E2624CF-ABAF-34C2-FB18-B85406835E91}" dt="2025-09-08T19:51:38.452" v="0"/>
        <pc:sldMkLst>
          <pc:docMk/>
          <pc:sldMk cId="0" sldId="276"/>
        </pc:sldMkLst>
      </pc:sldChg>
    </pc:docChg>
  </pc:docChgLst>
  <pc:docChgLst>
    <pc:chgData name="Vaillant Jacinthe" userId="S::vaillantj@cssdn.gouv.qc.ca::5239c362-cef7-432f-8019-9ecb864b2a38" providerId="AD" clId="Web-{21D56229-0BFC-7750-9B73-1D60680CDD07}"/>
    <pc:docChg chg="modSld">
      <pc:chgData name="Vaillant Jacinthe" userId="S::vaillantj@cssdn.gouv.qc.ca::5239c362-cef7-432f-8019-9ecb864b2a38" providerId="AD" clId="Web-{21D56229-0BFC-7750-9B73-1D60680CDD07}" dt="2025-09-16T02:01:16.433" v="50" actId="14100"/>
      <pc:docMkLst>
        <pc:docMk/>
      </pc:docMkLst>
      <pc:sldChg chg="modSp">
        <pc:chgData name="Vaillant Jacinthe" userId="S::vaillantj@cssdn.gouv.qc.ca::5239c362-cef7-432f-8019-9ecb864b2a38" providerId="AD" clId="Web-{21D56229-0BFC-7750-9B73-1D60680CDD07}" dt="2025-09-16T02:01:16.433" v="50" actId="14100"/>
        <pc:sldMkLst>
          <pc:docMk/>
          <pc:sldMk cId="0" sldId="256"/>
        </pc:sldMkLst>
        <pc:spChg chg="mod">
          <ac:chgData name="Vaillant Jacinthe" userId="S::vaillantj@cssdn.gouv.qc.ca::5239c362-cef7-432f-8019-9ecb864b2a38" providerId="AD" clId="Web-{21D56229-0BFC-7750-9B73-1D60680CDD07}" dt="2025-09-16T02:00:01.229" v="5" actId="20577"/>
          <ac:spMkLst>
            <pc:docMk/>
            <pc:sldMk cId="0" sldId="256"/>
            <ac:spMk id="133" creationId="{00000000-0000-0000-0000-000000000000}"/>
          </ac:spMkLst>
        </pc:spChg>
        <pc:spChg chg="mod">
          <ac:chgData name="Vaillant Jacinthe" userId="S::vaillantj@cssdn.gouv.qc.ca::5239c362-cef7-432f-8019-9ecb864b2a38" providerId="AD" clId="Web-{21D56229-0BFC-7750-9B73-1D60680CDD07}" dt="2025-09-16T02:01:16.433" v="50" actId="14100"/>
          <ac:spMkLst>
            <pc:docMk/>
            <pc:sldMk cId="0" sldId="256"/>
            <ac:spMk id="136" creationId="{00000000-0000-0000-0000-000000000000}"/>
          </ac:spMkLst>
        </pc:spChg>
      </pc:sldChg>
    </pc:docChg>
  </pc:docChgLst>
  <pc:docChgLst>
    <pc:chgData name="Vaillant Jacinthe" userId="S::vaillantj@cssdn.gouv.qc.ca::5239c362-cef7-432f-8019-9ecb864b2a38" providerId="AD" clId="Web-{90DF85A0-E8B5-3A4C-FB28-C772C6984FBE}"/>
    <pc:docChg chg="addSld modSld">
      <pc:chgData name="Vaillant Jacinthe" userId="S::vaillantj@cssdn.gouv.qc.ca::5239c362-cef7-432f-8019-9ecb864b2a38" providerId="AD" clId="Web-{90DF85A0-E8B5-3A4C-FB28-C772C6984FBE}" dt="2025-09-15T19:28:43.933" v="35"/>
      <pc:docMkLst>
        <pc:docMk/>
      </pc:docMkLst>
      <pc:sldChg chg="modSp add">
        <pc:chgData name="Vaillant Jacinthe" userId="S::vaillantj@cssdn.gouv.qc.ca::5239c362-cef7-432f-8019-9ecb864b2a38" providerId="AD" clId="Web-{90DF85A0-E8B5-3A4C-FB28-C772C6984FBE}" dt="2025-09-15T19:23:38.453" v="31" actId="1076"/>
        <pc:sldMkLst>
          <pc:docMk/>
          <pc:sldMk cId="0" sldId="276"/>
        </pc:sldMkLst>
        <pc:spChg chg="mod">
          <ac:chgData name="Vaillant Jacinthe" userId="S::vaillantj@cssdn.gouv.qc.ca::5239c362-cef7-432f-8019-9ecb864b2a38" providerId="AD" clId="Web-{90DF85A0-E8B5-3A4C-FB28-C772C6984FBE}" dt="2025-09-15T19:23:38.453" v="31" actId="1076"/>
          <ac:spMkLst>
            <pc:docMk/>
            <pc:sldMk cId="0" sldId="276"/>
            <ac:spMk id="332" creationId="{00000000-0000-0000-0000-000000000000}"/>
          </ac:spMkLst>
        </pc:spChg>
      </pc:sldChg>
      <pc:sldChg chg="add">
        <pc:chgData name="Vaillant Jacinthe" userId="S::vaillantj@cssdn.gouv.qc.ca::5239c362-cef7-432f-8019-9ecb864b2a38" providerId="AD" clId="Web-{90DF85A0-E8B5-3A4C-FB28-C772C6984FBE}" dt="2025-09-15T19:26:53.764" v="34"/>
        <pc:sldMkLst>
          <pc:docMk/>
          <pc:sldMk cId="0" sldId="280"/>
        </pc:sldMkLst>
      </pc:sldChg>
      <pc:sldChg chg="add">
        <pc:chgData name="Vaillant Jacinthe" userId="S::vaillantj@cssdn.gouv.qc.ca::5239c362-cef7-432f-8019-9ecb864b2a38" providerId="AD" clId="Web-{90DF85A0-E8B5-3A4C-FB28-C772C6984FBE}" dt="2025-09-15T19:24:13.968" v="32"/>
        <pc:sldMkLst>
          <pc:docMk/>
          <pc:sldMk cId="1031125895" sldId="284"/>
        </pc:sldMkLst>
      </pc:sldChg>
      <pc:sldChg chg="add">
        <pc:chgData name="Vaillant Jacinthe" userId="S::vaillantj@cssdn.gouv.qc.ca::5239c362-cef7-432f-8019-9ecb864b2a38" providerId="AD" clId="Web-{90DF85A0-E8B5-3A4C-FB28-C772C6984FBE}" dt="2025-09-15T19:24:48.030" v="33"/>
        <pc:sldMkLst>
          <pc:docMk/>
          <pc:sldMk cId="2356818743" sldId="293"/>
        </pc:sldMkLst>
      </pc:sldChg>
      <pc:sldChg chg="add">
        <pc:chgData name="Vaillant Jacinthe" userId="S::vaillantj@cssdn.gouv.qc.ca::5239c362-cef7-432f-8019-9ecb864b2a38" providerId="AD" clId="Web-{90DF85A0-E8B5-3A4C-FB28-C772C6984FBE}" dt="2025-09-15T19:28:43.933" v="35"/>
        <pc:sldMkLst>
          <pc:docMk/>
          <pc:sldMk cId="3356120390" sldId="294"/>
        </pc:sldMkLst>
      </pc:sldChg>
    </pc:docChg>
  </pc:docChgLst>
  <pc:docChgLst>
    <pc:chgData name="Morin Karine" userId="S::morink1@cssdn.gouv.qc.ca::f80449b9-b0b8-4ada-8d2b-f2cc1594c8b3" providerId="AD" clId="Web-{E67A127C-68B6-94FF-D9AA-C4AC6CF96983}"/>
    <pc:docChg chg="delSld modSld">
      <pc:chgData name="Morin Karine" userId="S::morink1@cssdn.gouv.qc.ca::f80449b9-b0b8-4ada-8d2b-f2cc1594c8b3" providerId="AD" clId="Web-{E67A127C-68B6-94FF-D9AA-C4AC6CF96983}" dt="2025-09-05T17:15:02.398" v="473" actId="20577"/>
      <pc:docMkLst>
        <pc:docMk/>
      </pc:docMkLst>
      <pc:sldChg chg="modSp">
        <pc:chgData name="Morin Karine" userId="S::morink1@cssdn.gouv.qc.ca::f80449b9-b0b8-4ada-8d2b-f2cc1594c8b3" providerId="AD" clId="Web-{E67A127C-68B6-94FF-D9AA-C4AC6CF96983}" dt="2025-09-05T16:47:13.015" v="59" actId="20577"/>
        <pc:sldMkLst>
          <pc:docMk/>
          <pc:sldMk cId="0" sldId="256"/>
        </pc:sldMkLst>
        <pc:spChg chg="mod">
          <ac:chgData name="Morin Karine" userId="S::morink1@cssdn.gouv.qc.ca::f80449b9-b0b8-4ada-8d2b-f2cc1594c8b3" providerId="AD" clId="Web-{E67A127C-68B6-94FF-D9AA-C4AC6CF96983}" dt="2025-09-05T16:47:13.015" v="59" actId="20577"/>
          <ac:spMkLst>
            <pc:docMk/>
            <pc:sldMk cId="0" sldId="256"/>
            <ac:spMk id="136" creationId="{00000000-0000-0000-0000-000000000000}"/>
          </ac:spMkLst>
        </pc:spChg>
      </pc:sldChg>
      <pc:sldChg chg="delSp modSp">
        <pc:chgData name="Morin Karine" userId="S::morink1@cssdn.gouv.qc.ca::f80449b9-b0b8-4ada-8d2b-f2cc1594c8b3" providerId="AD" clId="Web-{E67A127C-68B6-94FF-D9AA-C4AC6CF96983}" dt="2025-09-05T17:07:44.995" v="328"/>
        <pc:sldMkLst>
          <pc:docMk/>
          <pc:sldMk cId="0" sldId="257"/>
        </pc:sldMkLst>
        <pc:spChg chg="mod">
          <ac:chgData name="Morin Karine" userId="S::morink1@cssdn.gouv.qc.ca::f80449b9-b0b8-4ada-8d2b-f2cc1594c8b3" providerId="AD" clId="Web-{E67A127C-68B6-94FF-D9AA-C4AC6CF96983}" dt="2025-09-05T16:48:19.796" v="106" actId="20577"/>
          <ac:spMkLst>
            <pc:docMk/>
            <pc:sldMk cId="0" sldId="257"/>
            <ac:spMk id="141" creationId="{00000000-0000-0000-0000-000000000000}"/>
          </ac:spMkLst>
        </pc:spChg>
      </pc:sldChg>
      <pc:sldChg chg="delSp">
        <pc:chgData name="Morin Karine" userId="S::morink1@cssdn.gouv.qc.ca::f80449b9-b0b8-4ada-8d2b-f2cc1594c8b3" providerId="AD" clId="Web-{E67A127C-68B6-94FF-D9AA-C4AC6CF96983}" dt="2025-09-05T17:07:48.120" v="329"/>
        <pc:sldMkLst>
          <pc:docMk/>
          <pc:sldMk cId="0" sldId="258"/>
        </pc:sldMkLst>
      </pc:sldChg>
      <pc:sldChg chg="delSp modSp">
        <pc:chgData name="Morin Karine" userId="S::morink1@cssdn.gouv.qc.ca::f80449b9-b0b8-4ada-8d2b-f2cc1594c8b3" providerId="AD" clId="Web-{E67A127C-68B6-94FF-D9AA-C4AC6CF96983}" dt="2025-09-05T17:07:51.042" v="330"/>
        <pc:sldMkLst>
          <pc:docMk/>
          <pc:sldMk cId="0" sldId="259"/>
        </pc:sldMkLst>
        <pc:spChg chg="mod">
          <ac:chgData name="Morin Karine" userId="S::morink1@cssdn.gouv.qc.ca::f80449b9-b0b8-4ada-8d2b-f2cc1594c8b3" providerId="AD" clId="Web-{E67A127C-68B6-94FF-D9AA-C4AC6CF96983}" dt="2025-09-05T16:47:54.077" v="105" actId="20577"/>
          <ac:spMkLst>
            <pc:docMk/>
            <pc:sldMk cId="0" sldId="259"/>
            <ac:spMk id="165" creationId="{00000000-0000-0000-0000-000000000000}"/>
          </ac:spMkLst>
        </pc:spChg>
      </pc:sldChg>
      <pc:sldChg chg="delSp">
        <pc:chgData name="Morin Karine" userId="S::morink1@cssdn.gouv.qc.ca::f80449b9-b0b8-4ada-8d2b-f2cc1594c8b3" providerId="AD" clId="Web-{E67A127C-68B6-94FF-D9AA-C4AC6CF96983}" dt="2025-09-05T17:07:53.433" v="331"/>
        <pc:sldMkLst>
          <pc:docMk/>
          <pc:sldMk cId="0" sldId="260"/>
        </pc:sldMkLst>
      </pc:sldChg>
      <pc:sldChg chg="delSp modSp">
        <pc:chgData name="Morin Karine" userId="S::morink1@cssdn.gouv.qc.ca::f80449b9-b0b8-4ada-8d2b-f2cc1594c8b3" providerId="AD" clId="Web-{E67A127C-68B6-94FF-D9AA-C4AC6CF96983}" dt="2025-09-05T17:07:56.605" v="332"/>
        <pc:sldMkLst>
          <pc:docMk/>
          <pc:sldMk cId="0" sldId="262"/>
        </pc:sldMkLst>
        <pc:spChg chg="mod">
          <ac:chgData name="Morin Karine" userId="S::morink1@cssdn.gouv.qc.ca::f80449b9-b0b8-4ada-8d2b-f2cc1594c8b3" providerId="AD" clId="Web-{E67A127C-68B6-94FF-D9AA-C4AC6CF96983}" dt="2025-09-05T16:51:42.687" v="135" actId="20577"/>
          <ac:spMkLst>
            <pc:docMk/>
            <pc:sldMk cId="0" sldId="262"/>
            <ac:spMk id="206" creationId="{00000000-0000-0000-0000-000000000000}"/>
          </ac:spMkLst>
        </pc:spChg>
      </pc:sldChg>
      <pc:sldChg chg="delSp modSp">
        <pc:chgData name="Morin Karine" userId="S::morink1@cssdn.gouv.qc.ca::f80449b9-b0b8-4ada-8d2b-f2cc1594c8b3" providerId="AD" clId="Web-{E67A127C-68B6-94FF-D9AA-C4AC6CF96983}" dt="2025-09-05T16:45:11.680" v="2"/>
        <pc:sldMkLst>
          <pc:docMk/>
          <pc:sldMk cId="0" sldId="263"/>
        </pc:sldMkLst>
      </pc:sldChg>
      <pc:sldChg chg="delSp">
        <pc:chgData name="Morin Karine" userId="S::morink1@cssdn.gouv.qc.ca::f80449b9-b0b8-4ada-8d2b-f2cc1594c8b3" providerId="AD" clId="Web-{E67A127C-68B6-94FF-D9AA-C4AC6CF96983}" dt="2025-09-05T17:08:04.949" v="333"/>
        <pc:sldMkLst>
          <pc:docMk/>
          <pc:sldMk cId="0" sldId="265"/>
        </pc:sldMkLst>
      </pc:sldChg>
      <pc:sldChg chg="modSp">
        <pc:chgData name="Morin Karine" userId="S::morink1@cssdn.gouv.qc.ca::f80449b9-b0b8-4ada-8d2b-f2cc1594c8b3" providerId="AD" clId="Web-{E67A127C-68B6-94FF-D9AA-C4AC6CF96983}" dt="2025-09-05T16:54:48.423" v="136" actId="14100"/>
        <pc:sldMkLst>
          <pc:docMk/>
          <pc:sldMk cId="0" sldId="266"/>
        </pc:sldMkLst>
      </pc:sldChg>
      <pc:sldChg chg="addSp delSp modSp">
        <pc:chgData name="Morin Karine" userId="S::morink1@cssdn.gouv.qc.ca::f80449b9-b0b8-4ada-8d2b-f2cc1594c8b3" providerId="AD" clId="Web-{E67A127C-68B6-94FF-D9AA-C4AC6CF96983}" dt="2025-09-05T17:10:29.190" v="428" actId="20577"/>
        <pc:sldMkLst>
          <pc:docMk/>
          <pc:sldMk cId="0" sldId="267"/>
        </pc:sldMkLst>
        <pc:spChg chg="add mod">
          <ac:chgData name="Morin Karine" userId="S::morink1@cssdn.gouv.qc.ca::f80449b9-b0b8-4ada-8d2b-f2cc1594c8b3" providerId="AD" clId="Web-{E67A127C-68B6-94FF-D9AA-C4AC6CF96983}" dt="2025-09-05T17:10:29.190" v="428" actId="20577"/>
          <ac:spMkLst>
            <pc:docMk/>
            <pc:sldMk cId="0" sldId="267"/>
            <ac:spMk id="4" creationId="{111A72B1-64E9-AFF5-66C3-790BAE12B2A6}"/>
          </ac:spMkLst>
        </pc:spChg>
        <pc:spChg chg="mod">
          <ac:chgData name="Morin Karine" userId="S::morink1@cssdn.gouv.qc.ca::f80449b9-b0b8-4ada-8d2b-f2cc1594c8b3" providerId="AD" clId="Web-{E67A127C-68B6-94FF-D9AA-C4AC6CF96983}" dt="2025-09-05T16:57:27.237" v="143" actId="20577"/>
          <ac:spMkLst>
            <pc:docMk/>
            <pc:sldMk cId="0" sldId="267"/>
            <ac:spMk id="241" creationId="{00000000-0000-0000-0000-000000000000}"/>
          </ac:spMkLst>
        </pc:spChg>
        <pc:spChg chg="mod">
          <ac:chgData name="Morin Karine" userId="S::morink1@cssdn.gouv.qc.ca::f80449b9-b0b8-4ada-8d2b-f2cc1594c8b3" providerId="AD" clId="Web-{E67A127C-68B6-94FF-D9AA-C4AC6CF96983}" dt="2025-09-05T16:45:40.793" v="6" actId="20577"/>
          <ac:spMkLst>
            <pc:docMk/>
            <pc:sldMk cId="0" sldId="267"/>
            <ac:spMk id="242" creationId="{00000000-0000-0000-0000-000000000000}"/>
          </ac:spMkLst>
        </pc:spChg>
      </pc:sldChg>
      <pc:sldChg chg="delSp">
        <pc:chgData name="Morin Karine" userId="S::morink1@cssdn.gouv.qc.ca::f80449b9-b0b8-4ada-8d2b-f2cc1594c8b3" providerId="AD" clId="Web-{E67A127C-68B6-94FF-D9AA-C4AC6CF96983}" dt="2025-09-05T17:08:15.855" v="335"/>
        <pc:sldMkLst>
          <pc:docMk/>
          <pc:sldMk cId="0" sldId="268"/>
        </pc:sldMkLst>
      </pc:sldChg>
      <pc:sldChg chg="delSp modSp del">
        <pc:chgData name="Morin Karine" userId="S::morink1@cssdn.gouv.qc.ca::f80449b9-b0b8-4ada-8d2b-f2cc1594c8b3" providerId="AD" clId="Web-{E67A127C-68B6-94FF-D9AA-C4AC6CF96983}" dt="2025-09-05T17:14:21.569" v="460"/>
        <pc:sldMkLst>
          <pc:docMk/>
          <pc:sldMk cId="0" sldId="269"/>
        </pc:sldMkLst>
      </pc:sldChg>
      <pc:sldChg chg="delSp modSp">
        <pc:chgData name="Morin Karine" userId="S::morink1@cssdn.gouv.qc.ca::f80449b9-b0b8-4ada-8d2b-f2cc1594c8b3" providerId="AD" clId="Web-{E67A127C-68B6-94FF-D9AA-C4AC6CF96983}" dt="2025-09-05T17:15:02.398" v="473" actId="20577"/>
        <pc:sldMkLst>
          <pc:docMk/>
          <pc:sldMk cId="0" sldId="270"/>
        </pc:sldMkLst>
        <pc:spChg chg="mod">
          <ac:chgData name="Morin Karine" userId="S::morink1@cssdn.gouv.qc.ca::f80449b9-b0b8-4ada-8d2b-f2cc1594c8b3" providerId="AD" clId="Web-{E67A127C-68B6-94FF-D9AA-C4AC6CF96983}" dt="2025-09-05T17:15:02.398" v="473" actId="20577"/>
          <ac:spMkLst>
            <pc:docMk/>
            <pc:sldMk cId="0" sldId="270"/>
            <ac:spMk id="271" creationId="{00000000-0000-0000-0000-000000000000}"/>
          </ac:spMkLst>
        </pc:spChg>
      </pc:sldChg>
      <pc:sldChg chg="delSp modSp">
        <pc:chgData name="Morin Karine" userId="S::morink1@cssdn.gouv.qc.ca::f80449b9-b0b8-4ada-8d2b-f2cc1594c8b3" providerId="AD" clId="Web-{E67A127C-68B6-94FF-D9AA-C4AC6CF96983}" dt="2025-09-05T17:11:53.787" v="459" actId="20577"/>
        <pc:sldMkLst>
          <pc:docMk/>
          <pc:sldMk cId="0" sldId="271"/>
        </pc:sldMkLst>
      </pc:sldChg>
      <pc:sldChg chg="delSp">
        <pc:chgData name="Morin Karine" userId="S::morink1@cssdn.gouv.qc.ca::f80449b9-b0b8-4ada-8d2b-f2cc1594c8b3" providerId="AD" clId="Web-{E67A127C-68B6-94FF-D9AA-C4AC6CF96983}" dt="2025-09-05T17:08:28.543" v="339"/>
        <pc:sldMkLst>
          <pc:docMk/>
          <pc:sldMk cId="0" sldId="272"/>
        </pc:sldMkLst>
      </pc:sldChg>
      <pc:sldChg chg="delSp">
        <pc:chgData name="Morin Karine" userId="S::morink1@cssdn.gouv.qc.ca::f80449b9-b0b8-4ada-8d2b-f2cc1594c8b3" providerId="AD" clId="Web-{E67A127C-68B6-94FF-D9AA-C4AC6CF96983}" dt="2025-09-05T17:08:32.168" v="340"/>
        <pc:sldMkLst>
          <pc:docMk/>
          <pc:sldMk cId="0" sldId="274"/>
        </pc:sldMkLst>
      </pc:sldChg>
      <pc:sldChg chg="delSp modSp">
        <pc:chgData name="Morin Karine" userId="S::morink1@cssdn.gouv.qc.ca::f80449b9-b0b8-4ada-8d2b-f2cc1594c8b3" providerId="AD" clId="Web-{E67A127C-68B6-94FF-D9AA-C4AC6CF96983}" dt="2025-09-05T17:08:36.308" v="341"/>
        <pc:sldMkLst>
          <pc:docMk/>
          <pc:sldMk cId="0" sldId="275"/>
        </pc:sldMkLst>
        <pc:spChg chg="mod">
          <ac:chgData name="Morin Karine" userId="S::morink1@cssdn.gouv.qc.ca::f80449b9-b0b8-4ada-8d2b-f2cc1594c8b3" providerId="AD" clId="Web-{E67A127C-68B6-94FF-D9AA-C4AC6CF96983}" dt="2025-09-05T17:02:26.786" v="175" actId="20577"/>
          <ac:spMkLst>
            <pc:docMk/>
            <pc:sldMk cId="0" sldId="275"/>
            <ac:spMk id="323" creationId="{00000000-0000-0000-0000-000000000000}"/>
          </ac:spMkLst>
        </pc:spChg>
      </pc:sldChg>
      <pc:sldChg chg="delSp">
        <pc:chgData name="Morin Karine" userId="S::morink1@cssdn.gouv.qc.ca::f80449b9-b0b8-4ada-8d2b-f2cc1594c8b3" providerId="AD" clId="Web-{E67A127C-68B6-94FF-D9AA-C4AC6CF96983}" dt="2025-09-05T17:08:42.402" v="343"/>
        <pc:sldMkLst>
          <pc:docMk/>
          <pc:sldMk cId="0" sldId="276"/>
        </pc:sldMkLst>
      </pc:sldChg>
      <pc:sldChg chg="delSp">
        <pc:chgData name="Morin Karine" userId="S::morink1@cssdn.gouv.qc.ca::f80449b9-b0b8-4ada-8d2b-f2cc1594c8b3" providerId="AD" clId="Web-{E67A127C-68B6-94FF-D9AA-C4AC6CF96983}" dt="2025-09-05T17:08:38.996" v="342"/>
        <pc:sldMkLst>
          <pc:docMk/>
          <pc:sldMk cId="0" sldId="277"/>
        </pc:sldMkLst>
      </pc:sldChg>
      <pc:sldChg chg="delSp">
        <pc:chgData name="Morin Karine" userId="S::morink1@cssdn.gouv.qc.ca::f80449b9-b0b8-4ada-8d2b-f2cc1594c8b3" providerId="AD" clId="Web-{E67A127C-68B6-94FF-D9AA-C4AC6CF96983}" dt="2025-09-05T17:08:47.325" v="344"/>
        <pc:sldMkLst>
          <pc:docMk/>
          <pc:sldMk cId="0" sldId="278"/>
        </pc:sldMkLst>
      </pc:sldChg>
      <pc:sldChg chg="delSp modSp">
        <pc:chgData name="Morin Karine" userId="S::morink1@cssdn.gouv.qc.ca::f80449b9-b0b8-4ada-8d2b-f2cc1594c8b3" providerId="AD" clId="Web-{E67A127C-68B6-94FF-D9AA-C4AC6CF96983}" dt="2025-09-05T17:09:50.845" v="425" actId="20577"/>
        <pc:sldMkLst>
          <pc:docMk/>
          <pc:sldMk cId="0" sldId="280"/>
        </pc:sldMkLst>
      </pc:sldChg>
    </pc:docChg>
  </pc:docChgLst>
  <pc:docChgLst>
    <pc:chgData name="Morin Jacinthe" userId="S::morinj49@cssdn.gouv.qc.ca::d9557b92-fa7a-41d2-b72c-ddf8040d2b9a" providerId="AD" clId="Web-{474C6293-03C3-7A07-4C75-D9851D132F88}"/>
    <pc:docChg chg="addSld delSld modSld">
      <pc:chgData name="Morin Jacinthe" userId="S::morinj49@cssdn.gouv.qc.ca::d9557b92-fa7a-41d2-b72c-ddf8040d2b9a" providerId="AD" clId="Web-{474C6293-03C3-7A07-4C75-D9851D132F88}" dt="2025-09-05T18:15:36.207" v="988" actId="1076"/>
      <pc:docMkLst>
        <pc:docMk/>
      </pc:docMkLst>
      <pc:sldChg chg="modSp">
        <pc:chgData name="Morin Jacinthe" userId="S::morinj49@cssdn.gouv.qc.ca::d9557b92-fa7a-41d2-b72c-ddf8040d2b9a" providerId="AD" clId="Web-{474C6293-03C3-7A07-4C75-D9851D132F88}" dt="2025-09-05T16:51:52.594" v="101" actId="20577"/>
        <pc:sldMkLst>
          <pc:docMk/>
          <pc:sldMk cId="0" sldId="262"/>
        </pc:sldMkLst>
        <pc:spChg chg="mod">
          <ac:chgData name="Morin Jacinthe" userId="S::morinj49@cssdn.gouv.qc.ca::d9557b92-fa7a-41d2-b72c-ddf8040d2b9a" providerId="AD" clId="Web-{474C6293-03C3-7A07-4C75-D9851D132F88}" dt="2025-09-05T16:48:12.372" v="0" actId="1076"/>
          <ac:spMkLst>
            <pc:docMk/>
            <pc:sldMk cId="0" sldId="262"/>
            <ac:spMk id="202" creationId="{00000000-0000-0000-0000-000000000000}"/>
          </ac:spMkLst>
        </pc:spChg>
        <pc:spChg chg="mod">
          <ac:chgData name="Morin Jacinthe" userId="S::morinj49@cssdn.gouv.qc.ca::d9557b92-fa7a-41d2-b72c-ddf8040d2b9a" providerId="AD" clId="Web-{474C6293-03C3-7A07-4C75-D9851D132F88}" dt="2025-09-05T16:48:23.591" v="4" actId="1076"/>
          <ac:spMkLst>
            <pc:docMk/>
            <pc:sldMk cId="0" sldId="262"/>
            <ac:spMk id="203" creationId="{00000000-0000-0000-0000-000000000000}"/>
          </ac:spMkLst>
        </pc:spChg>
        <pc:spChg chg="mod">
          <ac:chgData name="Morin Jacinthe" userId="S::morinj49@cssdn.gouv.qc.ca::d9557b92-fa7a-41d2-b72c-ddf8040d2b9a" providerId="AD" clId="Web-{474C6293-03C3-7A07-4C75-D9851D132F88}" dt="2025-09-05T16:48:12.388" v="1" actId="1076"/>
          <ac:spMkLst>
            <pc:docMk/>
            <pc:sldMk cId="0" sldId="262"/>
            <ac:spMk id="204" creationId="{00000000-0000-0000-0000-000000000000}"/>
          </ac:spMkLst>
        </pc:spChg>
        <pc:spChg chg="mod">
          <ac:chgData name="Morin Jacinthe" userId="S::morinj49@cssdn.gouv.qc.ca::d9557b92-fa7a-41d2-b72c-ddf8040d2b9a" providerId="AD" clId="Web-{474C6293-03C3-7A07-4C75-D9851D132F88}" dt="2025-09-05T16:48:23.591" v="5" actId="1076"/>
          <ac:spMkLst>
            <pc:docMk/>
            <pc:sldMk cId="0" sldId="262"/>
            <ac:spMk id="205" creationId="{00000000-0000-0000-0000-000000000000}"/>
          </ac:spMkLst>
        </pc:spChg>
        <pc:spChg chg="mod">
          <ac:chgData name="Morin Jacinthe" userId="S::morinj49@cssdn.gouv.qc.ca::d9557b92-fa7a-41d2-b72c-ddf8040d2b9a" providerId="AD" clId="Web-{474C6293-03C3-7A07-4C75-D9851D132F88}" dt="2025-09-05T16:51:52.594" v="101" actId="20577"/>
          <ac:spMkLst>
            <pc:docMk/>
            <pc:sldMk cId="0" sldId="262"/>
            <ac:spMk id="206" creationId="{00000000-0000-0000-0000-000000000000}"/>
          </ac:spMkLst>
        </pc:spChg>
      </pc:sldChg>
      <pc:sldChg chg="modSp">
        <pc:chgData name="Morin Jacinthe" userId="S::morinj49@cssdn.gouv.qc.ca::d9557b92-fa7a-41d2-b72c-ddf8040d2b9a" providerId="AD" clId="Web-{474C6293-03C3-7A07-4C75-D9851D132F88}" dt="2025-09-05T16:52:19.907" v="104" actId="20577"/>
        <pc:sldMkLst>
          <pc:docMk/>
          <pc:sldMk cId="0" sldId="264"/>
        </pc:sldMkLst>
        <pc:spChg chg="mod">
          <ac:chgData name="Morin Jacinthe" userId="S::morinj49@cssdn.gouv.qc.ca::d9557b92-fa7a-41d2-b72c-ddf8040d2b9a" providerId="AD" clId="Web-{474C6293-03C3-7A07-4C75-D9851D132F88}" dt="2025-09-05T16:52:19.907" v="104" actId="20577"/>
          <ac:spMkLst>
            <pc:docMk/>
            <pc:sldMk cId="0" sldId="264"/>
            <ac:spMk id="217" creationId="{00000000-0000-0000-0000-000000000000}"/>
          </ac:spMkLst>
        </pc:spChg>
      </pc:sldChg>
      <pc:sldChg chg="addSp delSp modSp">
        <pc:chgData name="Morin Jacinthe" userId="S::morinj49@cssdn.gouv.qc.ca::d9557b92-fa7a-41d2-b72c-ddf8040d2b9a" providerId="AD" clId="Web-{474C6293-03C3-7A07-4C75-D9851D132F88}" dt="2025-09-05T18:15:36.207" v="988" actId="1076"/>
        <pc:sldMkLst>
          <pc:docMk/>
          <pc:sldMk cId="0" sldId="265"/>
        </pc:sldMkLst>
        <pc:spChg chg="add mod">
          <ac:chgData name="Morin Jacinthe" userId="S::morinj49@cssdn.gouv.qc.ca::d9557b92-fa7a-41d2-b72c-ddf8040d2b9a" providerId="AD" clId="Web-{474C6293-03C3-7A07-4C75-D9851D132F88}" dt="2025-09-05T18:15:36.207" v="988" actId="1076"/>
          <ac:spMkLst>
            <pc:docMk/>
            <pc:sldMk cId="0" sldId="265"/>
            <ac:spMk id="3" creationId="{ED925816-9FB5-EF93-08BD-B259BED42363}"/>
          </ac:spMkLst>
        </pc:spChg>
        <pc:spChg chg="mod">
          <ac:chgData name="Morin Jacinthe" userId="S::morinj49@cssdn.gouv.qc.ca::d9557b92-fa7a-41d2-b72c-ddf8040d2b9a" providerId="AD" clId="Web-{474C6293-03C3-7A07-4C75-D9851D132F88}" dt="2025-09-05T18:15:31.519" v="986" actId="1076"/>
          <ac:spMkLst>
            <pc:docMk/>
            <pc:sldMk cId="0" sldId="265"/>
            <ac:spMk id="223" creationId="{00000000-0000-0000-0000-000000000000}"/>
          </ac:spMkLst>
        </pc:spChg>
      </pc:sldChg>
      <pc:sldChg chg="del">
        <pc:chgData name="Morin Jacinthe" userId="S::morinj49@cssdn.gouv.qc.ca::d9557b92-fa7a-41d2-b72c-ddf8040d2b9a" providerId="AD" clId="Web-{474C6293-03C3-7A07-4C75-D9851D132F88}" dt="2025-09-05T16:55:16.317" v="124"/>
        <pc:sldMkLst>
          <pc:docMk/>
          <pc:sldMk cId="0" sldId="266"/>
        </pc:sldMkLst>
      </pc:sldChg>
      <pc:sldChg chg="addSp delSp modSp">
        <pc:chgData name="Morin Jacinthe" userId="S::morinj49@cssdn.gouv.qc.ca::d9557b92-fa7a-41d2-b72c-ddf8040d2b9a" providerId="AD" clId="Web-{474C6293-03C3-7A07-4C75-D9851D132F88}" dt="2025-09-05T17:09:24.158" v="286" actId="1076"/>
        <pc:sldMkLst>
          <pc:docMk/>
          <pc:sldMk cId="0" sldId="267"/>
        </pc:sldMkLst>
        <pc:spChg chg="add del mod">
          <ac:chgData name="Morin Jacinthe" userId="S::morinj49@cssdn.gouv.qc.ca::d9557b92-fa7a-41d2-b72c-ddf8040d2b9a" providerId="AD" clId="Web-{474C6293-03C3-7A07-4C75-D9851D132F88}" dt="2025-09-05T17:09:24.158" v="286" actId="1076"/>
          <ac:spMkLst>
            <pc:docMk/>
            <pc:sldMk cId="0" sldId="267"/>
            <ac:spMk id="4" creationId="{111A72B1-64E9-AFF5-66C3-790BAE12B2A6}"/>
          </ac:spMkLst>
        </pc:spChg>
        <pc:spChg chg="mod">
          <ac:chgData name="Morin Jacinthe" userId="S::morinj49@cssdn.gouv.qc.ca::d9557b92-fa7a-41d2-b72c-ddf8040d2b9a" providerId="AD" clId="Web-{474C6293-03C3-7A07-4C75-D9851D132F88}" dt="2025-09-05T16:58:37.960" v="157"/>
          <ac:spMkLst>
            <pc:docMk/>
            <pc:sldMk cId="0" sldId="267"/>
            <ac:spMk id="241" creationId="{00000000-0000-0000-0000-000000000000}"/>
          </ac:spMkLst>
        </pc:spChg>
        <pc:picChg chg="add mod">
          <ac:chgData name="Morin Jacinthe" userId="S::morinj49@cssdn.gouv.qc.ca::d9557b92-fa7a-41d2-b72c-ddf8040d2b9a" providerId="AD" clId="Web-{474C6293-03C3-7A07-4C75-D9851D132F88}" dt="2025-09-05T17:08:13.860" v="284" actId="1076"/>
          <ac:picMkLst>
            <pc:docMk/>
            <pc:sldMk cId="0" sldId="267"/>
            <ac:picMk id="6" creationId="{05F81AF5-39A1-57CD-D05E-373F69983350}"/>
          </ac:picMkLst>
        </pc:picChg>
      </pc:sldChg>
      <pc:sldChg chg="modSp">
        <pc:chgData name="Morin Jacinthe" userId="S::morinj49@cssdn.gouv.qc.ca::d9557b92-fa7a-41d2-b72c-ddf8040d2b9a" providerId="AD" clId="Web-{474C6293-03C3-7A07-4C75-D9851D132F88}" dt="2025-09-05T17:13:46.631" v="293" actId="20577"/>
        <pc:sldMkLst>
          <pc:docMk/>
          <pc:sldMk cId="0" sldId="268"/>
        </pc:sldMkLst>
        <pc:spChg chg="mod">
          <ac:chgData name="Morin Jacinthe" userId="S::morinj49@cssdn.gouv.qc.ca::d9557b92-fa7a-41d2-b72c-ddf8040d2b9a" providerId="AD" clId="Web-{474C6293-03C3-7A07-4C75-D9851D132F88}" dt="2025-09-05T16:59:35.305" v="173"/>
          <ac:spMkLst>
            <pc:docMk/>
            <pc:sldMk cId="0" sldId="268"/>
            <ac:spMk id="251" creationId="{00000000-0000-0000-0000-000000000000}"/>
          </ac:spMkLst>
        </pc:spChg>
        <pc:spChg chg="mod">
          <ac:chgData name="Morin Jacinthe" userId="S::morinj49@cssdn.gouv.qc.ca::d9557b92-fa7a-41d2-b72c-ddf8040d2b9a" providerId="AD" clId="Web-{474C6293-03C3-7A07-4C75-D9851D132F88}" dt="2025-09-05T17:13:46.631" v="293" actId="20577"/>
          <ac:spMkLst>
            <pc:docMk/>
            <pc:sldMk cId="0" sldId="268"/>
            <ac:spMk id="252" creationId="{00000000-0000-0000-0000-000000000000}"/>
          </ac:spMkLst>
        </pc:spChg>
      </pc:sldChg>
      <pc:sldChg chg="modSp">
        <pc:chgData name="Morin Jacinthe" userId="S::morinj49@cssdn.gouv.qc.ca::d9557b92-fa7a-41d2-b72c-ddf8040d2b9a" providerId="AD" clId="Web-{474C6293-03C3-7A07-4C75-D9851D132F88}" dt="2025-09-05T17:18:54.293" v="434" actId="20577"/>
        <pc:sldMkLst>
          <pc:docMk/>
          <pc:sldMk cId="0" sldId="270"/>
        </pc:sldMkLst>
        <pc:spChg chg="mod">
          <ac:chgData name="Morin Jacinthe" userId="S::morinj49@cssdn.gouv.qc.ca::d9557b92-fa7a-41d2-b72c-ddf8040d2b9a" providerId="AD" clId="Web-{474C6293-03C3-7A07-4C75-D9851D132F88}" dt="2025-09-05T17:18:54.293" v="434" actId="20577"/>
          <ac:spMkLst>
            <pc:docMk/>
            <pc:sldMk cId="0" sldId="270"/>
            <ac:spMk id="270" creationId="{00000000-0000-0000-0000-000000000000}"/>
          </ac:spMkLst>
        </pc:spChg>
        <pc:spChg chg="mod">
          <ac:chgData name="Morin Jacinthe" userId="S::morinj49@cssdn.gouv.qc.ca::d9557b92-fa7a-41d2-b72c-ddf8040d2b9a" providerId="AD" clId="Web-{474C6293-03C3-7A07-4C75-D9851D132F88}" dt="2025-09-05T17:17:58.448" v="429" actId="20577"/>
          <ac:spMkLst>
            <pc:docMk/>
            <pc:sldMk cId="0" sldId="270"/>
            <ac:spMk id="271" creationId="{00000000-0000-0000-0000-000000000000}"/>
          </ac:spMkLst>
        </pc:spChg>
      </pc:sldChg>
      <pc:sldChg chg="del">
        <pc:chgData name="Morin Jacinthe" userId="S::morinj49@cssdn.gouv.qc.ca::d9557b92-fa7a-41d2-b72c-ddf8040d2b9a" providerId="AD" clId="Web-{474C6293-03C3-7A07-4C75-D9851D132F88}" dt="2025-09-05T17:19:32.621" v="449"/>
        <pc:sldMkLst>
          <pc:docMk/>
          <pc:sldMk cId="0" sldId="271"/>
        </pc:sldMkLst>
      </pc:sldChg>
      <pc:sldChg chg="addSp delSp modSp del">
        <pc:chgData name="Morin Jacinthe" userId="S::morinj49@cssdn.gouv.qc.ca::d9557b92-fa7a-41d2-b72c-ddf8040d2b9a" providerId="AD" clId="Web-{474C6293-03C3-7A07-4C75-D9851D132F88}" dt="2025-09-05T17:23:53.344" v="532"/>
        <pc:sldMkLst>
          <pc:docMk/>
          <pc:sldMk cId="0" sldId="272"/>
        </pc:sldMkLst>
      </pc:sldChg>
      <pc:sldChg chg="addSp delSp modSp">
        <pc:chgData name="Morin Jacinthe" userId="S::morinj49@cssdn.gouv.qc.ca::d9557b92-fa7a-41d2-b72c-ddf8040d2b9a" providerId="AD" clId="Web-{474C6293-03C3-7A07-4C75-D9851D132F88}" dt="2025-09-05T17:51:46.371" v="887" actId="1076"/>
        <pc:sldMkLst>
          <pc:docMk/>
          <pc:sldMk cId="0" sldId="273"/>
        </pc:sldMkLst>
        <pc:spChg chg="add">
          <ac:chgData name="Morin Jacinthe" userId="S::morinj49@cssdn.gouv.qc.ca::d9557b92-fa7a-41d2-b72c-ddf8040d2b9a" providerId="AD" clId="Web-{474C6293-03C3-7A07-4C75-D9851D132F88}" dt="2025-09-05T17:51:27.590" v="884"/>
          <ac:spMkLst>
            <pc:docMk/>
            <pc:sldMk cId="0" sldId="273"/>
            <ac:spMk id="3" creationId="{8E924DBD-B281-E6EB-96B4-E94D139A07E3}"/>
          </ac:spMkLst>
        </pc:spChg>
        <pc:spChg chg="mod">
          <ac:chgData name="Morin Jacinthe" userId="S::morinj49@cssdn.gouv.qc.ca::d9557b92-fa7a-41d2-b72c-ddf8040d2b9a" providerId="AD" clId="Web-{474C6293-03C3-7A07-4C75-D9851D132F88}" dt="2025-09-05T17:51:46.371" v="887" actId="1076"/>
          <ac:spMkLst>
            <pc:docMk/>
            <pc:sldMk cId="0" sldId="273"/>
            <ac:spMk id="299" creationId="{00000000-0000-0000-0000-000000000000}"/>
          </ac:spMkLst>
        </pc:spChg>
        <pc:spChg chg="mod">
          <ac:chgData name="Morin Jacinthe" userId="S::morinj49@cssdn.gouv.qc.ca::d9557b92-fa7a-41d2-b72c-ddf8040d2b9a" providerId="AD" clId="Web-{474C6293-03C3-7A07-4C75-D9851D132F88}" dt="2025-09-05T17:51:41.309" v="886" actId="1076"/>
          <ac:spMkLst>
            <pc:docMk/>
            <pc:sldMk cId="0" sldId="273"/>
            <ac:spMk id="300" creationId="{00000000-0000-0000-0000-000000000000}"/>
          </ac:spMkLst>
        </pc:spChg>
        <pc:picChg chg="add">
          <ac:chgData name="Morin Jacinthe" userId="S::morinj49@cssdn.gouv.qc.ca::d9557b92-fa7a-41d2-b72c-ddf8040d2b9a" providerId="AD" clId="Web-{474C6293-03C3-7A07-4C75-D9851D132F88}" dt="2025-09-05T17:51:27.621" v="885"/>
          <ac:picMkLst>
            <pc:docMk/>
            <pc:sldMk cId="0" sldId="273"/>
            <ac:picMk id="5" creationId="{AF890D30-99EA-5905-DC8A-FC2F25B686A0}"/>
          </ac:picMkLst>
        </pc:picChg>
      </pc:sldChg>
      <pc:sldChg chg="addSp delSp modSp">
        <pc:chgData name="Morin Jacinthe" userId="S::morinj49@cssdn.gouv.qc.ca::d9557b92-fa7a-41d2-b72c-ddf8040d2b9a" providerId="AD" clId="Web-{474C6293-03C3-7A07-4C75-D9851D132F88}" dt="2025-09-05T17:52:33.388" v="895"/>
        <pc:sldMkLst>
          <pc:docMk/>
          <pc:sldMk cId="0" sldId="274"/>
        </pc:sldMkLst>
        <pc:spChg chg="add">
          <ac:chgData name="Morin Jacinthe" userId="S::morinj49@cssdn.gouv.qc.ca::d9557b92-fa7a-41d2-b72c-ddf8040d2b9a" providerId="AD" clId="Web-{474C6293-03C3-7A07-4C75-D9851D132F88}" dt="2025-09-05T17:52:33.341" v="894"/>
          <ac:spMkLst>
            <pc:docMk/>
            <pc:sldMk cId="0" sldId="274"/>
            <ac:spMk id="7" creationId="{1AA60417-77A4-39E9-B296-5CB1C8252DB5}"/>
          </ac:spMkLst>
        </pc:spChg>
        <pc:spChg chg="mod">
          <ac:chgData name="Morin Jacinthe" userId="S::morinj49@cssdn.gouv.qc.ca::d9557b92-fa7a-41d2-b72c-ddf8040d2b9a" providerId="AD" clId="Web-{474C6293-03C3-7A07-4C75-D9851D132F88}" dt="2025-09-05T17:50:59.871" v="877" actId="1076"/>
          <ac:spMkLst>
            <pc:docMk/>
            <pc:sldMk cId="0" sldId="274"/>
            <ac:spMk id="307" creationId="{00000000-0000-0000-0000-000000000000}"/>
          </ac:spMkLst>
        </pc:spChg>
        <pc:spChg chg="mod">
          <ac:chgData name="Morin Jacinthe" userId="S::morinj49@cssdn.gouv.qc.ca::d9557b92-fa7a-41d2-b72c-ddf8040d2b9a" providerId="AD" clId="Web-{474C6293-03C3-7A07-4C75-D9851D132F88}" dt="2025-09-05T17:51:10.777" v="881" actId="1076"/>
          <ac:spMkLst>
            <pc:docMk/>
            <pc:sldMk cId="0" sldId="274"/>
            <ac:spMk id="308" creationId="{00000000-0000-0000-0000-000000000000}"/>
          </ac:spMkLst>
        </pc:spChg>
        <pc:picChg chg="add">
          <ac:chgData name="Morin Jacinthe" userId="S::morinj49@cssdn.gouv.qc.ca::d9557b92-fa7a-41d2-b72c-ddf8040d2b9a" providerId="AD" clId="Web-{474C6293-03C3-7A07-4C75-D9851D132F88}" dt="2025-09-05T17:52:33.388" v="895"/>
          <ac:picMkLst>
            <pc:docMk/>
            <pc:sldMk cId="0" sldId="274"/>
            <ac:picMk id="9" creationId="{ACBA241F-0731-960D-F6D3-F0D0058517AD}"/>
          </ac:picMkLst>
        </pc:picChg>
      </pc:sldChg>
      <pc:sldChg chg="addSp delSp modSp">
        <pc:chgData name="Morin Jacinthe" userId="S::morinj49@cssdn.gouv.qc.ca::d9557b92-fa7a-41d2-b72c-ddf8040d2b9a" providerId="AD" clId="Web-{474C6293-03C3-7A07-4C75-D9851D132F88}" dt="2025-09-05T17:54:01.717" v="918" actId="1076"/>
        <pc:sldMkLst>
          <pc:docMk/>
          <pc:sldMk cId="0" sldId="275"/>
        </pc:sldMkLst>
        <pc:spChg chg="add">
          <ac:chgData name="Morin Jacinthe" userId="S::morinj49@cssdn.gouv.qc.ca::d9557b92-fa7a-41d2-b72c-ddf8040d2b9a" providerId="AD" clId="Web-{474C6293-03C3-7A07-4C75-D9851D132F88}" dt="2025-09-05T17:52:39.419" v="898"/>
          <ac:spMkLst>
            <pc:docMk/>
            <pc:sldMk cId="0" sldId="275"/>
            <ac:spMk id="3" creationId="{4858F16D-C062-CF89-1871-3A0893C71BDC}"/>
          </ac:spMkLst>
        </pc:spChg>
        <pc:spChg chg="mod">
          <ac:chgData name="Morin Jacinthe" userId="S::morinj49@cssdn.gouv.qc.ca::d9557b92-fa7a-41d2-b72c-ddf8040d2b9a" providerId="AD" clId="Web-{474C6293-03C3-7A07-4C75-D9851D132F88}" dt="2025-09-05T17:53:50.655" v="916" actId="1076"/>
          <ac:spMkLst>
            <pc:docMk/>
            <pc:sldMk cId="0" sldId="275"/>
            <ac:spMk id="316" creationId="{00000000-0000-0000-0000-000000000000}"/>
          </ac:spMkLst>
        </pc:spChg>
        <pc:spChg chg="mod">
          <ac:chgData name="Morin Jacinthe" userId="S::morinj49@cssdn.gouv.qc.ca::d9557b92-fa7a-41d2-b72c-ddf8040d2b9a" providerId="AD" clId="Web-{474C6293-03C3-7A07-4C75-D9851D132F88}" dt="2025-09-05T17:54:01.717" v="918" actId="1076"/>
          <ac:spMkLst>
            <pc:docMk/>
            <pc:sldMk cId="0" sldId="275"/>
            <ac:spMk id="317" creationId="{00000000-0000-0000-0000-000000000000}"/>
          </ac:spMkLst>
        </pc:spChg>
        <pc:spChg chg="mod">
          <ac:chgData name="Morin Jacinthe" userId="S::morinj49@cssdn.gouv.qc.ca::d9557b92-fa7a-41d2-b72c-ddf8040d2b9a" providerId="AD" clId="Web-{474C6293-03C3-7A07-4C75-D9851D132F88}" dt="2025-09-05T17:53:56.780" v="917" actId="1076"/>
          <ac:spMkLst>
            <pc:docMk/>
            <pc:sldMk cId="0" sldId="275"/>
            <ac:spMk id="321" creationId="{00000000-0000-0000-0000-000000000000}"/>
          </ac:spMkLst>
        </pc:spChg>
        <pc:picChg chg="add">
          <ac:chgData name="Morin Jacinthe" userId="S::morinj49@cssdn.gouv.qc.ca::d9557b92-fa7a-41d2-b72c-ddf8040d2b9a" providerId="AD" clId="Web-{474C6293-03C3-7A07-4C75-D9851D132F88}" dt="2025-09-05T17:52:39.419" v="899"/>
          <ac:picMkLst>
            <pc:docMk/>
            <pc:sldMk cId="0" sldId="275"/>
            <ac:picMk id="5" creationId="{8E005599-D041-1277-5AA2-4D19B54A1764}"/>
          </ac:picMkLst>
        </pc:picChg>
        <pc:picChg chg="mod">
          <ac:chgData name="Morin Jacinthe" userId="S::morinj49@cssdn.gouv.qc.ca::d9557b92-fa7a-41d2-b72c-ddf8040d2b9a" providerId="AD" clId="Web-{474C6293-03C3-7A07-4C75-D9851D132F88}" dt="2025-09-05T17:53:04.873" v="904" actId="1076"/>
          <ac:picMkLst>
            <pc:docMk/>
            <pc:sldMk cId="0" sldId="275"/>
            <ac:picMk id="324" creationId="{00000000-0000-0000-0000-000000000000}"/>
          </ac:picMkLst>
        </pc:picChg>
        <pc:picChg chg="mod">
          <ac:chgData name="Morin Jacinthe" userId="S::morinj49@cssdn.gouv.qc.ca::d9557b92-fa7a-41d2-b72c-ddf8040d2b9a" providerId="AD" clId="Web-{474C6293-03C3-7A07-4C75-D9851D132F88}" dt="2025-09-05T17:53:04.888" v="905" actId="1076"/>
          <ac:picMkLst>
            <pc:docMk/>
            <pc:sldMk cId="0" sldId="275"/>
            <ac:picMk id="325" creationId="{00000000-0000-0000-0000-000000000000}"/>
          </ac:picMkLst>
        </pc:picChg>
        <pc:picChg chg="mod">
          <ac:chgData name="Morin Jacinthe" userId="S::morinj49@cssdn.gouv.qc.ca::d9557b92-fa7a-41d2-b72c-ddf8040d2b9a" providerId="AD" clId="Web-{474C6293-03C3-7A07-4C75-D9851D132F88}" dt="2025-09-05T17:53:04.904" v="906" actId="1076"/>
          <ac:picMkLst>
            <pc:docMk/>
            <pc:sldMk cId="0" sldId="275"/>
            <ac:picMk id="326" creationId="{00000000-0000-0000-0000-000000000000}"/>
          </ac:picMkLst>
        </pc:picChg>
        <pc:picChg chg="mod">
          <ac:chgData name="Morin Jacinthe" userId="S::morinj49@cssdn.gouv.qc.ca::d9557b92-fa7a-41d2-b72c-ddf8040d2b9a" providerId="AD" clId="Web-{474C6293-03C3-7A07-4C75-D9851D132F88}" dt="2025-09-05T17:53:04.920" v="907" actId="1076"/>
          <ac:picMkLst>
            <pc:docMk/>
            <pc:sldMk cId="0" sldId="275"/>
            <ac:picMk id="327" creationId="{00000000-0000-0000-0000-000000000000}"/>
          </ac:picMkLst>
        </pc:picChg>
      </pc:sldChg>
      <pc:sldChg chg="addSp delSp modSp">
        <pc:chgData name="Morin Jacinthe" userId="S::morinj49@cssdn.gouv.qc.ca::d9557b92-fa7a-41d2-b72c-ddf8040d2b9a" providerId="AD" clId="Web-{474C6293-03C3-7A07-4C75-D9851D132F88}" dt="2025-09-05T18:09:26.951" v="945" actId="1076"/>
        <pc:sldMkLst>
          <pc:docMk/>
          <pc:sldMk cId="0" sldId="276"/>
        </pc:sldMkLst>
      </pc:sldChg>
      <pc:sldChg chg="addSp delSp modSp">
        <pc:chgData name="Morin Jacinthe" userId="S::morinj49@cssdn.gouv.qc.ca::d9557b92-fa7a-41d2-b72c-ddf8040d2b9a" providerId="AD" clId="Web-{474C6293-03C3-7A07-4C75-D9851D132F88}" dt="2025-09-05T18:14:56.081" v="981" actId="1076"/>
        <pc:sldMkLst>
          <pc:docMk/>
          <pc:sldMk cId="0" sldId="277"/>
        </pc:sldMkLst>
        <pc:spChg chg="add">
          <ac:chgData name="Morin Jacinthe" userId="S::morinj49@cssdn.gouv.qc.ca::d9557b92-fa7a-41d2-b72c-ddf8040d2b9a" providerId="AD" clId="Web-{474C6293-03C3-7A07-4C75-D9851D132F88}" dt="2025-09-05T18:13:57.674" v="969"/>
          <ac:spMkLst>
            <pc:docMk/>
            <pc:sldMk cId="0" sldId="277"/>
            <ac:spMk id="5" creationId="{9975EDE9-606A-AF92-9FCF-C5E985BA1584}"/>
          </ac:spMkLst>
        </pc:spChg>
        <pc:spChg chg="mod">
          <ac:chgData name="Morin Jacinthe" userId="S::morinj49@cssdn.gouv.qc.ca::d9557b92-fa7a-41d2-b72c-ddf8040d2b9a" providerId="AD" clId="Web-{474C6293-03C3-7A07-4C75-D9851D132F88}" dt="2025-09-05T18:14:56.081" v="981" actId="1076"/>
          <ac:spMkLst>
            <pc:docMk/>
            <pc:sldMk cId="0" sldId="277"/>
            <ac:spMk id="341" creationId="{00000000-0000-0000-0000-000000000000}"/>
          </ac:spMkLst>
        </pc:spChg>
        <pc:spChg chg="mod">
          <ac:chgData name="Morin Jacinthe" userId="S::morinj49@cssdn.gouv.qc.ca::d9557b92-fa7a-41d2-b72c-ddf8040d2b9a" providerId="AD" clId="Web-{474C6293-03C3-7A07-4C75-D9851D132F88}" dt="2025-09-05T18:13:17.423" v="964" actId="20577"/>
          <ac:spMkLst>
            <pc:docMk/>
            <pc:sldMk cId="0" sldId="277"/>
            <ac:spMk id="342" creationId="{00000000-0000-0000-0000-000000000000}"/>
          </ac:spMkLst>
        </pc:spChg>
        <pc:picChg chg="add mod">
          <ac:chgData name="Morin Jacinthe" userId="S::morinj49@cssdn.gouv.qc.ca::d9557b92-fa7a-41d2-b72c-ddf8040d2b9a" providerId="AD" clId="Web-{474C6293-03C3-7A07-4C75-D9851D132F88}" dt="2025-09-05T18:12:13.469" v="957" actId="1076"/>
          <ac:picMkLst>
            <pc:docMk/>
            <pc:sldMk cId="0" sldId="277"/>
            <ac:picMk id="3" creationId="{3FE98C72-111B-6EEA-D3E4-30AC55BFBCE1}"/>
          </ac:picMkLst>
        </pc:picChg>
        <pc:picChg chg="add">
          <ac:chgData name="Morin Jacinthe" userId="S::morinj49@cssdn.gouv.qc.ca::d9557b92-fa7a-41d2-b72c-ddf8040d2b9a" providerId="AD" clId="Web-{474C6293-03C3-7A07-4C75-D9851D132F88}" dt="2025-09-05T18:13:57.690" v="970"/>
          <ac:picMkLst>
            <pc:docMk/>
            <pc:sldMk cId="0" sldId="277"/>
            <ac:picMk id="7" creationId="{1AC5BF5F-9C6B-7566-68FB-C4D6FF8626F3}"/>
          </ac:picMkLst>
        </pc:picChg>
      </pc:sldChg>
      <pc:sldChg chg="addSp delSp modSp">
        <pc:chgData name="Morin Jacinthe" userId="S::morinj49@cssdn.gouv.qc.ca::d9557b92-fa7a-41d2-b72c-ddf8040d2b9a" providerId="AD" clId="Web-{474C6293-03C3-7A07-4C75-D9851D132F88}" dt="2025-09-05T18:14:38.393" v="980" actId="1076"/>
        <pc:sldMkLst>
          <pc:docMk/>
          <pc:sldMk cId="0" sldId="278"/>
        </pc:sldMkLst>
        <pc:spChg chg="add">
          <ac:chgData name="Morin Jacinthe" userId="S::morinj49@cssdn.gouv.qc.ca::d9557b92-fa7a-41d2-b72c-ddf8040d2b9a" providerId="AD" clId="Web-{474C6293-03C3-7A07-4C75-D9851D132F88}" dt="2025-09-05T18:14:03.487" v="973"/>
          <ac:spMkLst>
            <pc:docMk/>
            <pc:sldMk cId="0" sldId="278"/>
            <ac:spMk id="3" creationId="{2BA9DE11-1CE9-3626-7524-01D89465A221}"/>
          </ac:spMkLst>
        </pc:spChg>
        <pc:spChg chg="mod">
          <ac:chgData name="Morin Jacinthe" userId="S::morinj49@cssdn.gouv.qc.ca::d9557b92-fa7a-41d2-b72c-ddf8040d2b9a" providerId="AD" clId="Web-{474C6293-03C3-7A07-4C75-D9851D132F88}" dt="2025-09-05T18:14:38.393" v="980" actId="1076"/>
          <ac:spMkLst>
            <pc:docMk/>
            <pc:sldMk cId="0" sldId="278"/>
            <ac:spMk id="351" creationId="{00000000-0000-0000-0000-000000000000}"/>
          </ac:spMkLst>
        </pc:spChg>
        <pc:spChg chg="mod">
          <ac:chgData name="Morin Jacinthe" userId="S::morinj49@cssdn.gouv.qc.ca::d9557b92-fa7a-41d2-b72c-ddf8040d2b9a" providerId="AD" clId="Web-{474C6293-03C3-7A07-4C75-D9851D132F88}" dt="2025-09-05T18:13:42.533" v="965" actId="1076"/>
          <ac:spMkLst>
            <pc:docMk/>
            <pc:sldMk cId="0" sldId="278"/>
            <ac:spMk id="352" creationId="{00000000-0000-0000-0000-000000000000}"/>
          </ac:spMkLst>
        </pc:spChg>
        <pc:spChg chg="mod">
          <ac:chgData name="Morin Jacinthe" userId="S::morinj49@cssdn.gouv.qc.ca::d9557b92-fa7a-41d2-b72c-ddf8040d2b9a" providerId="AD" clId="Web-{474C6293-03C3-7A07-4C75-D9851D132F88}" dt="2025-09-05T18:14:15.659" v="977" actId="1076"/>
          <ac:spMkLst>
            <pc:docMk/>
            <pc:sldMk cId="0" sldId="278"/>
            <ac:spMk id="356" creationId="{00000000-0000-0000-0000-000000000000}"/>
          </ac:spMkLst>
        </pc:spChg>
        <pc:picChg chg="add">
          <ac:chgData name="Morin Jacinthe" userId="S::morinj49@cssdn.gouv.qc.ca::d9557b92-fa7a-41d2-b72c-ddf8040d2b9a" providerId="AD" clId="Web-{474C6293-03C3-7A07-4C75-D9851D132F88}" dt="2025-09-05T18:14:03.502" v="974"/>
          <ac:picMkLst>
            <pc:docMk/>
            <pc:sldMk cId="0" sldId="278"/>
            <ac:picMk id="5" creationId="{0A7318CE-0CD5-2370-9159-2916CE54AC81}"/>
          </ac:picMkLst>
        </pc:picChg>
      </pc:sldChg>
      <pc:sldChg chg="addSp delSp modSp add replId">
        <pc:chgData name="Morin Jacinthe" userId="S::morinj49@cssdn.gouv.qc.ca::d9557b92-fa7a-41d2-b72c-ddf8040d2b9a" providerId="AD" clId="Web-{474C6293-03C3-7A07-4C75-D9851D132F88}" dt="2025-09-05T17:31:45.555" v="621" actId="20577"/>
        <pc:sldMkLst>
          <pc:docMk/>
          <pc:sldMk cId="539615405" sldId="281"/>
        </pc:sldMkLst>
        <pc:spChg chg="add mod">
          <ac:chgData name="Morin Jacinthe" userId="S::morinj49@cssdn.gouv.qc.ca::d9557b92-fa7a-41d2-b72c-ddf8040d2b9a" providerId="AD" clId="Web-{474C6293-03C3-7A07-4C75-D9851D132F88}" dt="2025-09-05T17:31:45.555" v="621" actId="20577"/>
          <ac:spMkLst>
            <pc:docMk/>
            <pc:sldMk cId="539615405" sldId="281"/>
            <ac:spMk id="3" creationId="{DD5AB32C-A741-DB96-C463-B85F58972571}"/>
          </ac:spMkLst>
        </pc:spChg>
        <pc:spChg chg="mod">
          <ac:chgData name="Morin Jacinthe" userId="S::morinj49@cssdn.gouv.qc.ca::d9557b92-fa7a-41d2-b72c-ddf8040d2b9a" providerId="AD" clId="Web-{474C6293-03C3-7A07-4C75-D9851D132F88}" dt="2025-09-05T17:28:06.473" v="572" actId="20577"/>
          <ac:spMkLst>
            <pc:docMk/>
            <pc:sldMk cId="539615405" sldId="281"/>
            <ac:spMk id="270" creationId="{B5B09DE9-6BC4-5A43-E456-C76ECAB937EB}"/>
          </ac:spMkLst>
        </pc:spChg>
        <pc:picChg chg="add mod">
          <ac:chgData name="Morin Jacinthe" userId="S::morinj49@cssdn.gouv.qc.ca::d9557b92-fa7a-41d2-b72c-ddf8040d2b9a" providerId="AD" clId="Web-{474C6293-03C3-7A07-4C75-D9851D132F88}" dt="2025-09-05T17:20:16.700" v="454" actId="1076"/>
          <ac:picMkLst>
            <pc:docMk/>
            <pc:sldMk cId="539615405" sldId="281"/>
            <ac:picMk id="5" creationId="{A6FFD1EF-4751-69AD-A21E-5CF5AD73CF04}"/>
          </ac:picMkLst>
        </pc:picChg>
      </pc:sldChg>
      <pc:sldChg chg="addSp delSp modSp add replId">
        <pc:chgData name="Morin Jacinthe" userId="S::morinj49@cssdn.gouv.qc.ca::d9557b92-fa7a-41d2-b72c-ddf8040d2b9a" providerId="AD" clId="Web-{474C6293-03C3-7A07-4C75-D9851D132F88}" dt="2025-09-05T17:33:20.432" v="625" actId="20577"/>
        <pc:sldMkLst>
          <pc:docMk/>
          <pc:sldMk cId="1783938333" sldId="282"/>
        </pc:sldMkLst>
        <pc:spChg chg="add mod">
          <ac:chgData name="Morin Jacinthe" userId="S::morinj49@cssdn.gouv.qc.ca::d9557b92-fa7a-41d2-b72c-ddf8040d2b9a" providerId="AD" clId="Web-{474C6293-03C3-7A07-4C75-D9851D132F88}" dt="2025-09-05T17:33:20.432" v="625" actId="20577"/>
          <ac:spMkLst>
            <pc:docMk/>
            <pc:sldMk cId="1783938333" sldId="282"/>
            <ac:spMk id="4" creationId="{364D3E8C-82D9-1288-68CB-CBECB0CC71FB}"/>
          </ac:spMkLst>
        </pc:spChg>
        <pc:spChg chg="mod">
          <ac:chgData name="Morin Jacinthe" userId="S::morinj49@cssdn.gouv.qc.ca::d9557b92-fa7a-41d2-b72c-ddf8040d2b9a" providerId="AD" clId="Web-{474C6293-03C3-7A07-4C75-D9851D132F88}" dt="2025-09-05T17:23:44.454" v="530" actId="20577"/>
          <ac:spMkLst>
            <pc:docMk/>
            <pc:sldMk cId="1783938333" sldId="282"/>
            <ac:spMk id="270" creationId="{50922269-BF48-B4DB-E552-F17C309897BF}"/>
          </ac:spMkLst>
        </pc:spChg>
        <pc:picChg chg="mod">
          <ac:chgData name="Morin Jacinthe" userId="S::morinj49@cssdn.gouv.qc.ca::d9557b92-fa7a-41d2-b72c-ddf8040d2b9a" providerId="AD" clId="Web-{474C6293-03C3-7A07-4C75-D9851D132F88}" dt="2025-09-05T17:31:10.586" v="598" actId="1076"/>
          <ac:picMkLst>
            <pc:docMk/>
            <pc:sldMk cId="1783938333" sldId="282"/>
            <ac:picMk id="5" creationId="{67244A8F-BFF0-3BBE-1EA6-88F60BEDF1D2}"/>
          </ac:picMkLst>
        </pc:picChg>
      </pc:sldChg>
    </pc:docChg>
  </pc:docChgLst>
  <pc:docChgLst>
    <pc:chgData name="Vaillant Jacinthe" userId="S::vaillantj@cssdn.gouv.qc.ca::5239c362-cef7-432f-8019-9ecb864b2a38" providerId="AD" clId="Web-{3D34DA5A-915D-428B-9C08-8D251C09F534}"/>
    <pc:docChg chg="addSld">
      <pc:chgData name="Vaillant Jacinthe" userId="S::vaillantj@cssdn.gouv.qc.ca::5239c362-cef7-432f-8019-9ecb864b2a38" providerId="AD" clId="Web-{3D34DA5A-915D-428B-9C08-8D251C09F534}" dt="2025-09-08T17:23:40.875" v="0"/>
      <pc:docMkLst>
        <pc:docMk/>
      </pc:docMkLst>
      <pc:sldChg chg="add">
        <pc:chgData name="Vaillant Jacinthe" userId="S::vaillantj@cssdn.gouv.qc.ca::5239c362-cef7-432f-8019-9ecb864b2a38" providerId="AD" clId="Web-{3D34DA5A-915D-428B-9C08-8D251C09F534}" dt="2025-09-08T17:23:40.875" v="0"/>
        <pc:sldMkLst>
          <pc:docMk/>
          <pc:sldMk cId="2338234628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b3c4f1ed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2fb3c4f1ed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fd7e36a03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1" name="Google Shape;221;g2fd7e36a03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896e94391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g2896e94391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896e94391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9" name="Google Shape;249;g2896e94391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>
          <a:extLst>
            <a:ext uri="{FF2B5EF4-FFF2-40B4-BE49-F238E27FC236}">
              <a16:creationId xmlns:a16="http://schemas.microsoft.com/office/drawing/2014/main" id="{79EAA0A9-F138-BFB0-5107-32D33D2CB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78ff4e6759_0_12:notes">
            <a:extLst>
              <a:ext uri="{FF2B5EF4-FFF2-40B4-BE49-F238E27FC236}">
                <a16:creationId xmlns:a16="http://schemas.microsoft.com/office/drawing/2014/main" id="{62C3411A-BC00-E0EF-3694-CAB160C126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g278ff4e6759_0_12:notes">
            <a:extLst>
              <a:ext uri="{FF2B5EF4-FFF2-40B4-BE49-F238E27FC236}">
                <a16:creationId xmlns:a16="http://schemas.microsoft.com/office/drawing/2014/main" id="{1D0826BD-CECD-3C59-0E17-BD645E1F89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8567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fd9ea086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g2fd9ea086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>
          <a:extLst>
            <a:ext uri="{FF2B5EF4-FFF2-40B4-BE49-F238E27FC236}">
              <a16:creationId xmlns:a16="http://schemas.microsoft.com/office/drawing/2014/main" id="{71D6053D-BFD0-E621-3B8D-0588C3898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fd9ea08673_0_0:notes">
            <a:extLst>
              <a:ext uri="{FF2B5EF4-FFF2-40B4-BE49-F238E27FC236}">
                <a16:creationId xmlns:a16="http://schemas.microsoft.com/office/drawing/2014/main" id="{9CBF3975-7B6A-2A02-225A-C417C06A0E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g2fd9ea08673_0_0:notes">
            <a:extLst>
              <a:ext uri="{FF2B5EF4-FFF2-40B4-BE49-F238E27FC236}">
                <a16:creationId xmlns:a16="http://schemas.microsoft.com/office/drawing/2014/main" id="{40DF73C9-34C1-87CC-6EF5-6F05486C86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736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>
          <a:extLst>
            <a:ext uri="{FF2B5EF4-FFF2-40B4-BE49-F238E27FC236}">
              <a16:creationId xmlns:a16="http://schemas.microsoft.com/office/drawing/2014/main" id="{FA78FD3E-D51E-1D45-A655-3E13274D1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fd9ea08673_0_0:notes">
            <a:extLst>
              <a:ext uri="{FF2B5EF4-FFF2-40B4-BE49-F238E27FC236}">
                <a16:creationId xmlns:a16="http://schemas.microsoft.com/office/drawing/2014/main" id="{09B341A3-EF0B-1011-E3C1-E2B8D22692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g2fd9ea08673_0_0:notes">
            <a:extLst>
              <a:ext uri="{FF2B5EF4-FFF2-40B4-BE49-F238E27FC236}">
                <a16:creationId xmlns:a16="http://schemas.microsoft.com/office/drawing/2014/main" id="{7E9DD63F-CA63-DF83-B5B7-0E279E864D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2570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896e94391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7" name="Google Shape;297;g2896e94391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fb3c4f1ed6_0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5" name="Google Shape;305;g2fb3c4f1ed6_0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b3c4f1ed6_0_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4" name="Google Shape;314;g2fb3c4f1ed6_0_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fb3c4f1ed6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g2fb3c4f1ed6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d9ea0867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0" name="Google Shape;330;g2fd9ea0867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fda01547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3" name="Google Shape;283;g2fda01547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fb3c4f1ed6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9" name="Google Shape;339;g2fb3c4f1ed6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fb3c4f1ed6_0_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9" name="Google Shape;349;g2fb3c4f1ed6_0_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fb3c4f1ed6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9" name="Google Shape;359;g2fb3c4f1ed6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fb3c4f1ed6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1" name="Google Shape;371;g2fb3c4f1ed6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fb3c4f1ed6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1" name="Google Shape;371;g2fb3c4f1ed6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fb3c4f1ed6_0_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0" name="Google Shape;440;g2fb3c4f1ed6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7ea0023c4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9" name="Google Shape;449;g27ea0023c4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fb3c4f1ed6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4" name="Google Shape;324;g2fb3c4f1ed6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fb3c4f1ed6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g2fb3c4f1ed6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b3c4f1ed6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g2fb3c4f1ed6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fb3c4f1ed6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g2fb3c4f1ed6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b3c4f1ed6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g2fb3c4f1ed6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fb3c4f1ed6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g2fb3c4f1ed6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b3c4f1ed6_0_9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2fb3c4f1ed6_0_9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2fb3c4f1ed6_0_9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fb3c4f1ed6_0_12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2fb3c4f1ed6_0_12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6" name="Google Shape;46;g2fb3c4f1ed6_0_12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" name="Google Shape;47;g2fb3c4f1ed6_0_12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g2fb3c4f1ed6_0_1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fb3c4f1ed6_0_12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1" name="Google Shape;51;g2fb3c4f1ed6_0_1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fb3c4f1ed6_0_12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4" name="Google Shape;54;g2fb3c4f1ed6_0_12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2fb3c4f1ed6_0_1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b3c4f1ed6_0_135"/>
          <p:cNvSpPr txBox="1">
            <a:spLocks noGrp="1"/>
          </p:cNvSpPr>
          <p:nvPr>
            <p:ph type="title"/>
          </p:nvPr>
        </p:nvSpPr>
        <p:spPr>
          <a:xfrm>
            <a:off x="1141411" y="619126"/>
            <a:ext cx="9906000" cy="14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2fb3c4f1ed6_0_135"/>
          <p:cNvSpPr txBox="1">
            <a:spLocks noGrp="1"/>
          </p:cNvSpPr>
          <p:nvPr>
            <p:ph type="body" idx="1"/>
          </p:nvPr>
        </p:nvSpPr>
        <p:spPr>
          <a:xfrm>
            <a:off x="1370019" y="2249486"/>
            <a:ext cx="46497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g2fb3c4f1ed6_0_135"/>
          <p:cNvSpPr txBox="1">
            <a:spLocks noGrp="1"/>
          </p:cNvSpPr>
          <p:nvPr>
            <p:ph type="body" idx="2"/>
          </p:nvPr>
        </p:nvSpPr>
        <p:spPr>
          <a:xfrm>
            <a:off x="1141410" y="3073397"/>
            <a:ext cx="4878300" cy="27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g2fb3c4f1ed6_0_135"/>
          <p:cNvSpPr txBox="1">
            <a:spLocks noGrp="1"/>
          </p:cNvSpPr>
          <p:nvPr>
            <p:ph type="body" idx="3"/>
          </p:nvPr>
        </p:nvSpPr>
        <p:spPr>
          <a:xfrm>
            <a:off x="6400808" y="2249485"/>
            <a:ext cx="46467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g2fb3c4f1ed6_0_135"/>
          <p:cNvSpPr txBox="1">
            <a:spLocks noGrp="1"/>
          </p:cNvSpPr>
          <p:nvPr>
            <p:ph type="body" idx="4"/>
          </p:nvPr>
        </p:nvSpPr>
        <p:spPr>
          <a:xfrm>
            <a:off x="6172200" y="3073397"/>
            <a:ext cx="4875300" cy="27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g2fb3c4f1ed6_0_135"/>
          <p:cNvSpPr txBox="1">
            <a:spLocks noGrp="1"/>
          </p:cNvSpPr>
          <p:nvPr>
            <p:ph type="dt" idx="10"/>
          </p:nvPr>
        </p:nvSpPr>
        <p:spPr>
          <a:xfrm>
            <a:off x="7456488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g2fb3c4f1ed6_0_135"/>
          <p:cNvSpPr txBox="1">
            <a:spLocks noGrp="1"/>
          </p:cNvSpPr>
          <p:nvPr>
            <p:ph type="ftr" idx="11"/>
          </p:nvPr>
        </p:nvSpPr>
        <p:spPr>
          <a:xfrm>
            <a:off x="1141413" y="5883275"/>
            <a:ext cx="623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g2fb3c4f1ed6_0_135"/>
          <p:cNvSpPr txBox="1">
            <a:spLocks noGrp="1"/>
          </p:cNvSpPr>
          <p:nvPr>
            <p:ph type="sldNum" idx="12"/>
          </p:nvPr>
        </p:nvSpPr>
        <p:spPr>
          <a:xfrm>
            <a:off x="10275888" y="5883275"/>
            <a:ext cx="771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b3c4f1ed6_0_150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2fb3c4f1ed6_0_150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8783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g2fb3c4f1ed6_0_150"/>
          <p:cNvSpPr txBox="1">
            <a:spLocks noGrp="1"/>
          </p:cNvSpPr>
          <p:nvPr>
            <p:ph type="body" idx="2"/>
          </p:nvPr>
        </p:nvSpPr>
        <p:spPr>
          <a:xfrm>
            <a:off x="6172200" y="2249486"/>
            <a:ext cx="48753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g2fb3c4f1ed6_0_150"/>
          <p:cNvSpPr txBox="1">
            <a:spLocks noGrp="1"/>
          </p:cNvSpPr>
          <p:nvPr>
            <p:ph type="dt" idx="10"/>
          </p:nvPr>
        </p:nvSpPr>
        <p:spPr>
          <a:xfrm>
            <a:off x="7456488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g2fb3c4f1ed6_0_150"/>
          <p:cNvSpPr txBox="1">
            <a:spLocks noGrp="1"/>
          </p:cNvSpPr>
          <p:nvPr>
            <p:ph type="ftr" idx="11"/>
          </p:nvPr>
        </p:nvSpPr>
        <p:spPr>
          <a:xfrm>
            <a:off x="1141413" y="5883275"/>
            <a:ext cx="623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g2fb3c4f1ed6_0_150"/>
          <p:cNvSpPr txBox="1">
            <a:spLocks noGrp="1"/>
          </p:cNvSpPr>
          <p:nvPr>
            <p:ph type="sldNum" idx="12"/>
          </p:nvPr>
        </p:nvSpPr>
        <p:spPr>
          <a:xfrm>
            <a:off x="10275888" y="5883275"/>
            <a:ext cx="771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b3c4f1ed6_0_23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b3c4f1ed6_0_2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2fb3c4f1ed6_0_2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g2fb3c4f1ed6_0_2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g2fb3c4f1ed6_0_2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g2fb3c4f1ed6_0_2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b3c4f1ed6_0_24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86" name="Google Shape;86;g2fb3c4f1ed6_0_24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87" name="Google Shape;87;g2fb3c4f1ed6_0_2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b3c4f1ed6_0_24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g2fb3c4f1ed6_0_24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b3c4f1ed6_0_2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2fb3c4f1ed6_0_24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g2fb3c4f1ed6_0_2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fb3c4f1ed6_0_144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g2fb3c4f1ed6_0_144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60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g2fb3c4f1ed6_0_144"/>
          <p:cNvSpPr txBox="1">
            <a:spLocks noGrp="1"/>
          </p:cNvSpPr>
          <p:nvPr>
            <p:ph type="dt" idx="10"/>
          </p:nvPr>
        </p:nvSpPr>
        <p:spPr>
          <a:xfrm>
            <a:off x="7456488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g2fb3c4f1ed6_0_144"/>
          <p:cNvSpPr txBox="1">
            <a:spLocks noGrp="1"/>
          </p:cNvSpPr>
          <p:nvPr>
            <p:ph type="ftr" idx="11"/>
          </p:nvPr>
        </p:nvSpPr>
        <p:spPr>
          <a:xfrm>
            <a:off x="1141413" y="5883275"/>
            <a:ext cx="623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g2fb3c4f1ed6_0_144"/>
          <p:cNvSpPr txBox="1">
            <a:spLocks noGrp="1"/>
          </p:cNvSpPr>
          <p:nvPr>
            <p:ph type="sldNum" idx="12"/>
          </p:nvPr>
        </p:nvSpPr>
        <p:spPr>
          <a:xfrm>
            <a:off x="10275888" y="5883275"/>
            <a:ext cx="771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b3c4f1ed6_0_25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2fb3c4f1ed6_0_25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8" name="Google Shape;98;g2fb3c4f1ed6_0_251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9" name="Google Shape;99;g2fb3c4f1ed6_0_25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fb3c4f1ed6_0_25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2fb3c4f1ed6_0_25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fb3c4f1ed6_0_25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05" name="Google Shape;105;g2fb3c4f1ed6_0_25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6" name="Google Shape;106;g2fb3c4f1ed6_0_25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fb3c4f1ed6_0_26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09" name="Google Shape;109;g2fb3c4f1ed6_0_26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fb3c4f1ed6_0_26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fb3c4f1ed6_0_26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13" name="Google Shape;113;g2fb3c4f1ed6_0_266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4" name="Google Shape;114;g2fb3c4f1ed6_0_266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g2fb3c4f1ed6_0_26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b3c4f1ed6_0_27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18" name="Google Shape;118;g2fb3c4f1ed6_0_27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b3c4f1ed6_0_275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1" name="Google Shape;121;g2fb3c4f1ed6_0_275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g2fb3c4f1ed6_0_27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fb3c4f1ed6_0_1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fb3c4f1ed6_0_9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" name="Google Shape;23;g2fb3c4f1ed6_0_9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fb3c4f1ed6_0_10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2fb3c4f1ed6_0_10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g2fb3c4f1ed6_0_10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fb3c4f1ed6_0_10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2fb3c4f1ed6_0_10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2fb3c4f1ed6_0_10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g2fb3c4f1ed6_0_10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fb3c4f1ed6_0_1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2fb3c4f1ed6_0_1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fb3c4f1ed6_0_11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8" name="Google Shape;38;g2fb3c4f1ed6_0_11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g2fb3c4f1ed6_0_1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fb3c4f1ed6_0_11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2" name="Google Shape;42;g2fb3c4f1ed6_0_1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fb3c4f1ed6_0_9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fb3c4f1ed6_0_9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2fb3c4f1ed6_0_9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fb3c4f1ed6_0_2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g2fb3c4f1ed6_0_22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g2fb3c4f1ed6_0_2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pointe-levy.pals@cssdn.gouv.qc.c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hyperlink" Target="mailto:plevy.palsabsences@cssdn.gouv.qc.c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pals.qc.ca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fb3c4f1ed6_0_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</a:pPr>
            <a:endParaRPr/>
          </a:p>
        </p:txBody>
      </p:sp>
      <p:sp>
        <p:nvSpPr>
          <p:cNvPr id="128" name="Google Shape;128;g2fb3c4f1ed6_0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endParaRPr/>
          </a:p>
        </p:txBody>
      </p:sp>
      <p:sp>
        <p:nvSpPr>
          <p:cNvPr id="129" name="Google Shape;129;g2fb3c4f1ed6_0_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2fb3c4f1ed6_0_4"/>
          <p:cNvSpPr/>
          <p:nvPr/>
        </p:nvSpPr>
        <p:spPr>
          <a:xfrm>
            <a:off x="7214675" y="152400"/>
            <a:ext cx="4113900" cy="181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fb3c4f1ed6_0_4"/>
          <p:cNvSpPr/>
          <p:nvPr/>
        </p:nvSpPr>
        <p:spPr>
          <a:xfrm rot="10800000" flipH="1">
            <a:off x="1" y="-478"/>
            <a:ext cx="5953780" cy="6858478"/>
          </a:xfrm>
          <a:custGeom>
            <a:avLst/>
            <a:gdLst/>
            <a:ahLst/>
            <a:cxnLst/>
            <a:rect l="l" t="t" r="r" b="b"/>
            <a:pathLst>
              <a:path w="5953780" h="6858478" extrusionOk="0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2fb3c4f1ed6_0_4"/>
          <p:cNvSpPr/>
          <p:nvPr/>
        </p:nvSpPr>
        <p:spPr>
          <a:xfrm rot="10800000" flipH="1">
            <a:off x="0" y="-478"/>
            <a:ext cx="6754318" cy="6858478"/>
          </a:xfrm>
          <a:custGeom>
            <a:avLst/>
            <a:gdLst/>
            <a:ahLst/>
            <a:cxnLst/>
            <a:rect l="l" t="t" r="r" b="b"/>
            <a:pathLst>
              <a:path w="6754318" h="6858478" extrusionOk="0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2fb3c4f1ed6_0_4"/>
          <p:cNvSpPr/>
          <p:nvPr/>
        </p:nvSpPr>
        <p:spPr>
          <a:xfrm rot="10800000" flipH="1">
            <a:off x="1" y="-478"/>
            <a:ext cx="5953780" cy="6858478"/>
          </a:xfrm>
          <a:custGeom>
            <a:avLst/>
            <a:gdLst/>
            <a:ahLst/>
            <a:cxnLst/>
            <a:rect l="l" t="t" r="r" b="b"/>
            <a:pathLst>
              <a:path w="5953780" h="6858478" extrusionOk="0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lang="en-US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34" name="Google Shape;134;g2fb3c4f1ed6_0_4" descr="Une image contenant texte, clipart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9050" y="594050"/>
            <a:ext cx="4665150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fb3c4f1ed6_0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9500" y="3429000"/>
            <a:ext cx="3935500" cy="163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fb3c4f1ed6_0_4"/>
          <p:cNvSpPr txBox="1"/>
          <p:nvPr/>
        </p:nvSpPr>
        <p:spPr>
          <a:xfrm>
            <a:off x="155029" y="1489662"/>
            <a:ext cx="4739840" cy="396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Bienvenue</a:t>
            </a:r>
            <a:endParaRPr sz="5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2025-2026</a:t>
            </a:r>
            <a:endParaRPr sz="5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SzPts val="5400"/>
            </a:pPr>
            <a:r>
              <a:rPr lang="en-US" sz="5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en-US" sz="5400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</a:t>
            </a:r>
            <a:r>
              <a:rPr lang="en-US" sz="5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à 5</a:t>
            </a:r>
            <a:r>
              <a:rPr lang="en-US" sz="5400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</a:t>
            </a:r>
            <a:r>
              <a:rPr lang="en-US" sz="5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sec.</a:t>
            </a:r>
          </a:p>
          <a:p>
            <a:pPr>
              <a:lnSpc>
                <a:spcPct val="90000"/>
              </a:lnSpc>
              <a:spcBef>
                <a:spcPts val="600"/>
              </a:spcBef>
              <a:buSzPts val="5400"/>
            </a:pPr>
            <a:r>
              <a:rPr lang="en-US" sz="3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Rencontre de parents du 11-09-2025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fd7e36a032_0_1"/>
          <p:cNvSpPr txBox="1"/>
          <p:nvPr/>
        </p:nvSpPr>
        <p:spPr>
          <a:xfrm>
            <a:off x="162699" y="221935"/>
            <a:ext cx="7519800" cy="15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6600"/>
            </a:pPr>
            <a:r>
              <a:rPr lang="en-US" sz="6000">
                <a:solidFill>
                  <a:srgbClr val="FFFFFF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  <a:sym typeface="Calibri"/>
              </a:rPr>
              <a:t>Tenue </a:t>
            </a:r>
            <a:r>
              <a:rPr lang="en-US" sz="6000" err="1">
                <a:solidFill>
                  <a:srgbClr val="FFFFFF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  <a:sym typeface="Calibri"/>
              </a:rPr>
              <a:t>vestimentaire</a:t>
            </a:r>
            <a:endParaRPr lang="en-US" sz="6000">
              <a:solidFill>
                <a:srgbClr val="FFFFFF"/>
              </a:solidFill>
              <a:highlight>
                <a:srgbClr val="1C4587"/>
              </a:highlight>
              <a:latin typeface="Calibri"/>
              <a:ea typeface="Calibri"/>
              <a:cs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(agenda p. 3)</a:t>
            </a:r>
            <a:endParaRPr sz="34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6" name="Google Shape;226;g2fd7e36a032_0_1"/>
          <p:cNvSpPr/>
          <p:nvPr/>
        </p:nvSpPr>
        <p:spPr>
          <a:xfrm>
            <a:off x="7711438" y="1"/>
            <a:ext cx="4480560" cy="2513993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2fd7e36a032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775" y="284375"/>
            <a:ext cx="3108900" cy="12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33;g2896e94391c_0_3">
            <a:extLst>
              <a:ext uri="{FF2B5EF4-FFF2-40B4-BE49-F238E27FC236}">
                <a16:creationId xmlns:a16="http://schemas.microsoft.com/office/drawing/2014/main" id="{ED925816-9FB5-EF93-08BD-B259BED42363}"/>
              </a:ext>
            </a:extLst>
          </p:cNvPr>
          <p:cNvSpPr txBox="1"/>
          <p:nvPr/>
        </p:nvSpPr>
        <p:spPr>
          <a:xfrm>
            <a:off x="158303" y="1990337"/>
            <a:ext cx="9322500" cy="46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4770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Char char="●"/>
            </a:pPr>
            <a:r>
              <a:rPr lang="en-US" sz="2700">
                <a:solidFill>
                  <a:schemeClr val="lt1"/>
                </a:solidFill>
              </a:rPr>
              <a:t>L'élève porte une tenue convenable pour un milieu scolaire : à l’école, lors des activités et des sorties scolaires.​</a:t>
            </a:r>
            <a:endParaRPr sz="27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</a:endParaRPr>
          </a:p>
          <a:p>
            <a:pPr marL="64770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Char char="●"/>
            </a:pPr>
            <a:r>
              <a:rPr lang="en-US" sz="2700">
                <a:solidFill>
                  <a:schemeClr val="lt1"/>
                </a:solidFill>
              </a:rPr>
              <a:t>Il n’y a aucun message à caractère sexuel, de violence, d’intimidation, d’alcool ou de drogue sur les vêtements.​</a:t>
            </a:r>
            <a:endParaRPr sz="2700">
              <a:solidFill>
                <a:schemeClr val="lt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>
                <a:solidFill>
                  <a:schemeClr val="lt1"/>
                </a:solidFill>
              </a:rPr>
              <a:t>​</a:t>
            </a:r>
            <a:endParaRPr sz="2700">
              <a:solidFill>
                <a:schemeClr val="lt1"/>
              </a:solidFill>
            </a:endParaRPr>
          </a:p>
          <a:p>
            <a:pPr marL="64770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Char char="●"/>
            </a:pPr>
            <a:r>
              <a:rPr lang="en-US" sz="2700">
                <a:solidFill>
                  <a:schemeClr val="lt1"/>
                </a:solidFill>
              </a:rPr>
              <a:t>L'élève laisse son couvre-chef dans son casier avant de monter en classe.​</a:t>
            </a:r>
            <a:endParaRPr sz="27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lt1"/>
                </a:solidFill>
                <a:highlight>
                  <a:srgbClr val="F5F5F5"/>
                </a:highlight>
              </a:rPr>
              <a:t>​</a:t>
            </a:r>
            <a:endParaRPr sz="1500">
              <a:solidFill>
                <a:schemeClr val="lt1"/>
              </a:solidFill>
              <a:highlight>
                <a:srgbClr val="F5F5F5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896e94391c_0_15"/>
          <p:cNvSpPr txBox="1"/>
          <p:nvPr/>
        </p:nvSpPr>
        <p:spPr>
          <a:xfrm>
            <a:off x="320850" y="383168"/>
            <a:ext cx="8375594" cy="1593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6600"/>
            </a:pPr>
            <a:r>
              <a:rPr lang="en-US" sz="6000" err="1">
                <a:solidFill>
                  <a:srgbClr val="FFFFFF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  <a:sym typeface="Calibri"/>
              </a:rPr>
              <a:t>Appareils</a:t>
            </a:r>
            <a:r>
              <a:rPr lang="en-US" sz="6000">
                <a:solidFill>
                  <a:srgbClr val="FFFFFF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err="1">
                <a:solidFill>
                  <a:srgbClr val="FFFFFF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  <a:sym typeface="Calibri"/>
              </a:rPr>
              <a:t>électroniques</a:t>
            </a:r>
            <a:endParaRPr lang="en-US" sz="6000" err="1">
              <a:solidFill>
                <a:srgbClr val="FFFFFF"/>
              </a:solidFill>
              <a:highlight>
                <a:srgbClr val="1C4587"/>
              </a:highlight>
              <a:latin typeface="Calibri"/>
              <a:ea typeface="Calibri"/>
              <a:cs typeface="Calibri"/>
            </a:endParaRPr>
          </a:p>
        </p:txBody>
      </p:sp>
      <p:sp>
        <p:nvSpPr>
          <p:cNvPr id="242" name="Google Shape;242;g2896e94391c_0_15"/>
          <p:cNvSpPr txBox="1"/>
          <p:nvPr/>
        </p:nvSpPr>
        <p:spPr>
          <a:xfrm>
            <a:off x="145500" y="1965425"/>
            <a:ext cx="8880600" cy="145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746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</a:pPr>
            <a:endParaRPr lang="en-US" sz="31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highlight>
                  <a:srgbClr val="F5F5F5"/>
                </a:highlight>
              </a:rPr>
              <a:t>​</a:t>
            </a:r>
            <a:endParaRPr sz="1700">
              <a:solidFill>
                <a:schemeClr val="lt1"/>
              </a:solidFill>
              <a:highlight>
                <a:srgbClr val="F5F5F5"/>
              </a:highlight>
            </a:endParaRPr>
          </a:p>
        </p:txBody>
      </p:sp>
      <p:sp>
        <p:nvSpPr>
          <p:cNvPr id="244" name="Google Shape;244;g2896e94391c_0_15"/>
          <p:cNvSpPr/>
          <p:nvPr/>
        </p:nvSpPr>
        <p:spPr>
          <a:xfrm>
            <a:off x="7711438" y="1"/>
            <a:ext cx="4480560" cy="2513993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g2896e94391c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775" y="284375"/>
            <a:ext cx="3108900" cy="12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2896e94391c_0_15"/>
          <p:cNvSpPr txBox="1"/>
          <p:nvPr/>
        </p:nvSpPr>
        <p:spPr>
          <a:xfrm>
            <a:off x="1487850" y="0"/>
            <a:ext cx="30000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highlight>
                <a:srgbClr val="F5F5F5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highlight>
                  <a:srgbClr val="F5F5F5"/>
                </a:highlight>
              </a:rPr>
              <a:t>​</a:t>
            </a:r>
            <a:endParaRPr sz="1700">
              <a:solidFill>
                <a:schemeClr val="dk1"/>
              </a:solidFill>
              <a:highlight>
                <a:srgbClr val="F5F5F5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A72B1-64E9-AFF5-66C3-790BAE12B2A6}"/>
              </a:ext>
            </a:extLst>
          </p:cNvPr>
          <p:cNvSpPr txBox="1"/>
          <p:nvPr/>
        </p:nvSpPr>
        <p:spPr>
          <a:xfrm>
            <a:off x="293300" y="1391525"/>
            <a:ext cx="11392618" cy="542257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3900"/>
              </a:lnSpc>
            </a:pPr>
            <a:r>
              <a:rPr lang="fr-CA" sz="2700">
                <a:solidFill>
                  <a:schemeClr val="lt1"/>
                </a:solidFill>
              </a:rPr>
              <a:t>Ils doivent rester dans le casier pendant les heures </a:t>
            </a:r>
            <a:endParaRPr lang="fr-FR">
              <a:solidFill>
                <a:schemeClr val="lt1"/>
              </a:solidFill>
            </a:endParaRPr>
          </a:p>
          <a:p>
            <a:pPr>
              <a:lnSpc>
                <a:spcPts val="3900"/>
              </a:lnSpc>
            </a:pPr>
            <a:r>
              <a:rPr lang="fr-CA" sz="2700">
                <a:solidFill>
                  <a:schemeClr val="lt1"/>
                </a:solidFill>
              </a:rPr>
              <a:t>de cours de 7 h 50 à 16 h 10 (pauses et diner inclus).</a:t>
            </a:r>
            <a:r>
              <a:rPr lang="fr-FR" sz="2700">
                <a:solidFill>
                  <a:schemeClr val="lt1"/>
                </a:solidFill>
              </a:rPr>
              <a:t>​</a:t>
            </a:r>
            <a:endParaRPr lang="fr-FR">
              <a:solidFill>
                <a:schemeClr val="lt1"/>
              </a:solidFill>
            </a:endParaRPr>
          </a:p>
          <a:p>
            <a:pPr>
              <a:lnSpc>
                <a:spcPts val="1650"/>
              </a:lnSpc>
            </a:pPr>
            <a:r>
              <a:rPr lang="fr-CA" sz="2700">
                <a:solidFill>
                  <a:schemeClr val="lt1"/>
                </a:solidFill>
              </a:rPr>
              <a:t>​</a:t>
            </a:r>
            <a:endParaRPr lang="fr-CA">
              <a:solidFill>
                <a:schemeClr val="lt1"/>
              </a:solidFill>
            </a:endParaRPr>
          </a:p>
          <a:p>
            <a:pPr>
              <a:lnSpc>
                <a:spcPts val="3375"/>
              </a:lnSpc>
            </a:pPr>
            <a:r>
              <a:rPr lang="fr-CA" sz="2700">
                <a:solidFill>
                  <a:schemeClr val="lt1"/>
                </a:solidFill>
              </a:rPr>
              <a:t>Aucun paiement possible à la cafétéria avec le téléphone.</a:t>
            </a:r>
            <a:r>
              <a:rPr lang="en-US" sz="2700">
                <a:solidFill>
                  <a:schemeClr val="lt1"/>
                </a:solidFill>
              </a:rPr>
              <a:t>​</a:t>
            </a:r>
          </a:p>
          <a:p>
            <a:pPr>
              <a:lnSpc>
                <a:spcPts val="1650"/>
              </a:lnSpc>
            </a:pPr>
            <a:endParaRPr lang="fr-CA" sz="1200">
              <a:solidFill>
                <a:schemeClr val="lt1"/>
              </a:solidFill>
            </a:endParaRPr>
          </a:p>
          <a:p>
            <a:pPr marL="730250" indent="-457200">
              <a:lnSpc>
                <a:spcPts val="3375"/>
              </a:lnSpc>
              <a:buChar char="•"/>
            </a:pPr>
            <a:r>
              <a:rPr lang="fr-CA" sz="2700">
                <a:solidFill>
                  <a:schemeClr val="lt1"/>
                </a:solidFill>
              </a:rPr>
              <a:t>S’ils sont vus dans l'école et sur les terrains de l'école, ils seront saisis et apportés au secrétariat.​</a:t>
            </a:r>
          </a:p>
          <a:p>
            <a:pPr marL="730250" indent="-457200">
              <a:lnSpc>
                <a:spcPts val="3375"/>
              </a:lnSpc>
              <a:buChar char="•"/>
            </a:pPr>
            <a:r>
              <a:rPr lang="fr-CA" sz="2700">
                <a:solidFill>
                  <a:schemeClr val="lt1"/>
                </a:solidFill>
              </a:rPr>
              <a:t>1er avertissement : Votre enfant pourra les récupérer au secrétariat à la fin de la journée et les parents seront informés par courriel et par </a:t>
            </a:r>
            <a:r>
              <a:rPr lang="fr-CA" sz="2700" err="1">
                <a:solidFill>
                  <a:schemeClr val="lt1"/>
                </a:solidFill>
              </a:rPr>
              <a:t>Mozaïk</a:t>
            </a:r>
            <a:r>
              <a:rPr lang="fr-CA" sz="2700">
                <a:solidFill>
                  <a:schemeClr val="lt1"/>
                </a:solidFill>
              </a:rPr>
              <a:t>.​</a:t>
            </a:r>
          </a:p>
          <a:p>
            <a:pPr marL="730250" indent="-457200">
              <a:lnSpc>
                <a:spcPts val="3375"/>
              </a:lnSpc>
              <a:buChar char="•"/>
            </a:pPr>
            <a:r>
              <a:rPr lang="fr-CA" sz="2700">
                <a:solidFill>
                  <a:schemeClr val="lt1"/>
                </a:solidFill>
              </a:rPr>
              <a:t>2e avertissement : Les parents seront informés par courriel et par Mozaïk.  Ils devront récupérer les appareils au secrétariat avant     16 h 30.</a:t>
            </a:r>
          </a:p>
        </p:txBody>
      </p:sp>
      <p:pic>
        <p:nvPicPr>
          <p:cNvPr id="6" name="Google Shape;227;g2fd7e36a032_0_1">
            <a:extLst>
              <a:ext uri="{FF2B5EF4-FFF2-40B4-BE49-F238E27FC236}">
                <a16:creationId xmlns:a16="http://schemas.microsoft.com/office/drawing/2014/main" id="{05F81AF5-39A1-57CD-D05E-373F699833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6137" y="278624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896e94391c_0_29"/>
          <p:cNvSpPr txBox="1"/>
          <p:nvPr/>
        </p:nvSpPr>
        <p:spPr>
          <a:xfrm>
            <a:off x="320850" y="284375"/>
            <a:ext cx="7682400" cy="18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000">
                <a:solidFill>
                  <a:srgbClr val="FFFFFF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  <a:sym typeface="Calibri"/>
              </a:rPr>
              <a:t>Chromebook</a:t>
            </a:r>
            <a:endParaRPr sz="6000">
              <a:solidFill>
                <a:srgbClr val="FFFFFF"/>
              </a:solidFill>
              <a:highlight>
                <a:srgbClr val="1C4587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sz="6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2896e94391c_0_29"/>
          <p:cNvSpPr txBox="1"/>
          <p:nvPr/>
        </p:nvSpPr>
        <p:spPr>
          <a:xfrm>
            <a:off x="145500" y="1605991"/>
            <a:ext cx="8880600" cy="6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47700" indent="-247650">
              <a:lnSpc>
                <a:spcPct val="115000"/>
              </a:lnSpc>
              <a:buClr>
                <a:schemeClr val="lt1"/>
              </a:buClr>
              <a:buSzPts val="300"/>
              <a:buFont typeface="Arial"/>
              <a:buChar char="●"/>
            </a:pPr>
            <a:r>
              <a:rPr lang="en-US" sz="2700" err="1">
                <a:solidFill>
                  <a:schemeClr val="lt1"/>
                </a:solidFill>
              </a:rPr>
              <a:t>L'élève</a:t>
            </a:r>
            <a:r>
              <a:rPr lang="en-US" sz="2700">
                <a:solidFill>
                  <a:schemeClr val="lt1"/>
                </a:solidFill>
              </a:rPr>
              <a:t> </a:t>
            </a:r>
            <a:r>
              <a:rPr lang="en-US" sz="2700" err="1">
                <a:solidFill>
                  <a:schemeClr val="lt1"/>
                </a:solidFill>
              </a:rPr>
              <a:t>est</a:t>
            </a:r>
            <a:r>
              <a:rPr lang="en-US" sz="2700">
                <a:solidFill>
                  <a:schemeClr val="lt1"/>
                </a:solidFill>
              </a:rPr>
              <a:t> </a:t>
            </a:r>
            <a:r>
              <a:rPr lang="en-US" sz="2700" err="1">
                <a:solidFill>
                  <a:schemeClr val="lt1"/>
                </a:solidFill>
              </a:rPr>
              <a:t>responsable</a:t>
            </a:r>
            <a:r>
              <a:rPr lang="en-US" sz="2700">
                <a:solidFill>
                  <a:schemeClr val="lt1"/>
                </a:solidFill>
              </a:rPr>
              <a:t> du Chromebook </a:t>
            </a:r>
            <a:endParaRPr lang="fr-FR" sz="2700">
              <a:solidFill>
                <a:schemeClr val="lt1"/>
              </a:solidFill>
            </a:endParaRPr>
          </a:p>
          <a:p>
            <a:pPr marL="400050">
              <a:lnSpc>
                <a:spcPct val="114999"/>
              </a:lnSpc>
              <a:buClr>
                <a:schemeClr val="lt1"/>
              </a:buClr>
              <a:buSzPts val="300"/>
            </a:pPr>
            <a:r>
              <a:rPr lang="en-US" sz="2700">
                <a:solidFill>
                  <a:schemeClr val="lt1"/>
                </a:solidFill>
              </a:rPr>
              <a:t>   qui </a:t>
            </a:r>
            <a:r>
              <a:rPr lang="en-US" sz="2700" err="1">
                <a:solidFill>
                  <a:schemeClr val="lt1"/>
                </a:solidFill>
              </a:rPr>
              <a:t>lui</a:t>
            </a:r>
            <a:r>
              <a:rPr lang="en-US" sz="2700">
                <a:solidFill>
                  <a:schemeClr val="lt1"/>
                </a:solidFill>
              </a:rPr>
              <a:t> a </a:t>
            </a:r>
            <a:r>
              <a:rPr lang="en-US" sz="2700" err="1">
                <a:solidFill>
                  <a:schemeClr val="lt1"/>
                </a:solidFill>
              </a:rPr>
              <a:t>été</a:t>
            </a:r>
            <a:r>
              <a:rPr lang="en-US" sz="2700">
                <a:solidFill>
                  <a:schemeClr val="lt1"/>
                </a:solidFill>
              </a:rPr>
              <a:t> </a:t>
            </a:r>
            <a:r>
              <a:rPr lang="en-US" sz="2700" err="1">
                <a:solidFill>
                  <a:schemeClr val="lt1"/>
                </a:solidFill>
              </a:rPr>
              <a:t>prêté</a:t>
            </a:r>
            <a:r>
              <a:rPr lang="en-US" sz="2700">
                <a:solidFill>
                  <a:schemeClr val="lt1"/>
                </a:solidFill>
              </a:rPr>
              <a:t>;​</a:t>
            </a:r>
            <a:endParaRPr sz="2700">
              <a:solidFill>
                <a:schemeClr val="lt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>
                <a:solidFill>
                  <a:schemeClr val="lt1"/>
                </a:solidFill>
              </a:rPr>
              <a:t>​</a:t>
            </a:r>
            <a:endParaRPr sz="2700">
              <a:solidFill>
                <a:schemeClr val="lt1"/>
              </a:solidFill>
            </a:endParaRPr>
          </a:p>
          <a:p>
            <a:pPr marL="64770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Char char="●"/>
            </a:pPr>
            <a:r>
              <a:rPr lang="en-US" sz="2700">
                <a:solidFill>
                  <a:schemeClr val="lt1"/>
                </a:solidFill>
              </a:rPr>
              <a:t>Il le </a:t>
            </a:r>
            <a:r>
              <a:rPr lang="en-US" sz="2700" err="1">
                <a:solidFill>
                  <a:schemeClr val="lt1"/>
                </a:solidFill>
              </a:rPr>
              <a:t>suivra</a:t>
            </a:r>
            <a:r>
              <a:rPr lang="en-US" sz="2700">
                <a:solidFill>
                  <a:schemeClr val="lt1"/>
                </a:solidFill>
              </a:rPr>
              <a:t> pendant son </a:t>
            </a:r>
            <a:r>
              <a:rPr lang="en-US" sz="2700" err="1">
                <a:solidFill>
                  <a:schemeClr val="lt1"/>
                </a:solidFill>
              </a:rPr>
              <a:t>parcours</a:t>
            </a:r>
            <a:r>
              <a:rPr lang="en-US" sz="2700">
                <a:solidFill>
                  <a:schemeClr val="lt1"/>
                </a:solidFill>
              </a:rPr>
              <a:t> à Pointe-Lévy;​</a:t>
            </a:r>
            <a:endParaRPr sz="2700">
              <a:solidFill>
                <a:schemeClr val="lt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>
                <a:solidFill>
                  <a:schemeClr val="lt1"/>
                </a:solidFill>
              </a:rPr>
              <a:t>​</a:t>
            </a:r>
            <a:endParaRPr sz="2700">
              <a:solidFill>
                <a:schemeClr val="lt1"/>
              </a:solidFill>
            </a:endParaRPr>
          </a:p>
          <a:p>
            <a:pPr marL="64770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Char char="●"/>
            </a:pPr>
            <a:r>
              <a:rPr lang="en-US" sz="2700" err="1">
                <a:solidFill>
                  <a:schemeClr val="lt1"/>
                </a:solidFill>
              </a:rPr>
              <a:t>L'élève</a:t>
            </a:r>
            <a:r>
              <a:rPr lang="en-US" sz="2700">
                <a:solidFill>
                  <a:schemeClr val="lt1"/>
                </a:solidFill>
              </a:rPr>
              <a:t> doit </a:t>
            </a:r>
            <a:r>
              <a:rPr lang="en-US" sz="2700" err="1">
                <a:solidFill>
                  <a:schemeClr val="lt1"/>
                </a:solidFill>
              </a:rPr>
              <a:t>s’assurer</a:t>
            </a:r>
            <a:r>
              <a:rPr lang="en-US" sz="2700">
                <a:solidFill>
                  <a:schemeClr val="lt1"/>
                </a:solidFill>
              </a:rPr>
              <a:t> </a:t>
            </a:r>
            <a:r>
              <a:rPr lang="en-US" sz="2700" err="1">
                <a:solidFill>
                  <a:schemeClr val="lt1"/>
                </a:solidFill>
              </a:rPr>
              <a:t>qu’il</a:t>
            </a:r>
            <a:r>
              <a:rPr lang="en-US" sz="2700">
                <a:solidFill>
                  <a:schemeClr val="lt1"/>
                </a:solidFill>
              </a:rPr>
              <a:t> </a:t>
            </a:r>
            <a:r>
              <a:rPr lang="en-US" sz="2700" err="1">
                <a:solidFill>
                  <a:schemeClr val="lt1"/>
                </a:solidFill>
              </a:rPr>
              <a:t>est</a:t>
            </a:r>
            <a:r>
              <a:rPr lang="en-US" sz="2700">
                <a:solidFill>
                  <a:schemeClr val="lt1"/>
                </a:solidFill>
              </a:rPr>
              <a:t> chargé et </a:t>
            </a:r>
            <a:r>
              <a:rPr lang="en-US" sz="2700" err="1">
                <a:solidFill>
                  <a:schemeClr val="lt1"/>
                </a:solidFill>
              </a:rPr>
              <a:t>qu’il</a:t>
            </a:r>
            <a:r>
              <a:rPr lang="en-US" sz="2700">
                <a:solidFill>
                  <a:schemeClr val="lt1"/>
                </a:solidFill>
              </a:rPr>
              <a:t> </a:t>
            </a:r>
            <a:r>
              <a:rPr lang="en-US" sz="2700" err="1">
                <a:solidFill>
                  <a:schemeClr val="lt1"/>
                </a:solidFill>
              </a:rPr>
              <a:t>fonctionnera</a:t>
            </a:r>
            <a:r>
              <a:rPr lang="en-US" sz="2700">
                <a:solidFill>
                  <a:schemeClr val="lt1"/>
                </a:solidFill>
              </a:rPr>
              <a:t> pendant </a:t>
            </a:r>
            <a:r>
              <a:rPr lang="en-US" sz="2700" err="1">
                <a:solidFill>
                  <a:schemeClr val="lt1"/>
                </a:solidFill>
              </a:rPr>
              <a:t>ses</a:t>
            </a:r>
            <a:r>
              <a:rPr lang="en-US" sz="2700">
                <a:solidFill>
                  <a:schemeClr val="lt1"/>
                </a:solidFill>
              </a:rPr>
              <a:t> </a:t>
            </a:r>
            <a:r>
              <a:rPr lang="en-US" sz="2700" err="1">
                <a:solidFill>
                  <a:schemeClr val="lt1"/>
                </a:solidFill>
              </a:rPr>
              <a:t>cours</a:t>
            </a:r>
            <a:r>
              <a:rPr lang="en-US" sz="2700">
                <a:solidFill>
                  <a:schemeClr val="lt1"/>
                </a:solidFill>
              </a:rPr>
              <a:t>;​</a:t>
            </a:r>
            <a:endParaRPr sz="2700">
              <a:solidFill>
                <a:schemeClr val="lt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>
                <a:solidFill>
                  <a:schemeClr val="lt1"/>
                </a:solidFill>
              </a:rPr>
              <a:t>​</a:t>
            </a:r>
            <a:endParaRPr sz="2700">
              <a:solidFill>
                <a:schemeClr val="lt1"/>
              </a:solidFill>
            </a:endParaRPr>
          </a:p>
          <a:p>
            <a:pPr marL="64770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Char char="●"/>
            </a:pPr>
            <a:r>
              <a:rPr lang="en-US" sz="2700">
                <a:solidFill>
                  <a:schemeClr val="lt1"/>
                </a:solidFill>
              </a:rPr>
              <a:t>En </a:t>
            </a:r>
            <a:r>
              <a:rPr lang="en-US" sz="2700" err="1">
                <a:solidFill>
                  <a:schemeClr val="lt1"/>
                </a:solidFill>
              </a:rPr>
              <a:t>cas</a:t>
            </a:r>
            <a:r>
              <a:rPr lang="en-US" sz="2700">
                <a:solidFill>
                  <a:schemeClr val="lt1"/>
                </a:solidFill>
              </a:rPr>
              <a:t> de bris, </a:t>
            </a:r>
            <a:r>
              <a:rPr lang="en-US" sz="2700" err="1">
                <a:solidFill>
                  <a:schemeClr val="lt1"/>
                </a:solidFill>
              </a:rPr>
              <a:t>l'élève</a:t>
            </a:r>
            <a:r>
              <a:rPr lang="en-US" sz="2700">
                <a:solidFill>
                  <a:schemeClr val="lt1"/>
                </a:solidFill>
              </a:rPr>
              <a:t> doit se </a:t>
            </a:r>
            <a:r>
              <a:rPr lang="en-US" sz="2700" err="1">
                <a:solidFill>
                  <a:schemeClr val="lt1"/>
                </a:solidFill>
              </a:rPr>
              <a:t>présenter</a:t>
            </a:r>
            <a:r>
              <a:rPr lang="en-US" sz="2700">
                <a:solidFill>
                  <a:schemeClr val="lt1"/>
                </a:solidFill>
              </a:rPr>
              <a:t> au </a:t>
            </a:r>
            <a:r>
              <a:rPr lang="en-US" sz="2700" err="1">
                <a:solidFill>
                  <a:schemeClr val="lt1"/>
                </a:solidFill>
              </a:rPr>
              <a:t>magasin</a:t>
            </a:r>
            <a:r>
              <a:rPr lang="en-US" sz="2700">
                <a:solidFill>
                  <a:schemeClr val="lt1"/>
                </a:solidFill>
              </a:rPr>
              <a:t> </a:t>
            </a:r>
            <a:r>
              <a:rPr lang="en-US" sz="2700" err="1">
                <a:solidFill>
                  <a:schemeClr val="lt1"/>
                </a:solidFill>
              </a:rPr>
              <a:t>scolaire</a:t>
            </a:r>
            <a:r>
              <a:rPr lang="en-US" sz="2700">
                <a:solidFill>
                  <a:schemeClr val="lt1"/>
                </a:solidFill>
              </a:rPr>
              <a:t>.​</a:t>
            </a:r>
            <a:endParaRPr sz="27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highlight>
                  <a:srgbClr val="F5F5F5"/>
                </a:highlight>
              </a:rPr>
              <a:t>​</a:t>
            </a:r>
            <a:endParaRPr sz="1700">
              <a:solidFill>
                <a:schemeClr val="lt1"/>
              </a:solidFill>
              <a:highlight>
                <a:srgbClr val="F5F5F5"/>
              </a:highlight>
            </a:endParaRPr>
          </a:p>
        </p:txBody>
      </p:sp>
      <p:sp>
        <p:nvSpPr>
          <p:cNvPr id="254" name="Google Shape;254;g2896e94391c_0_29"/>
          <p:cNvSpPr/>
          <p:nvPr/>
        </p:nvSpPr>
        <p:spPr>
          <a:xfrm>
            <a:off x="7711438" y="1"/>
            <a:ext cx="4480560" cy="2513993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g2896e94391c_0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775" y="284375"/>
            <a:ext cx="3108900" cy="12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2896e94391c_0_29"/>
          <p:cNvSpPr txBox="1"/>
          <p:nvPr/>
        </p:nvSpPr>
        <p:spPr>
          <a:xfrm>
            <a:off x="1487850" y="0"/>
            <a:ext cx="30000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highlight>
                <a:srgbClr val="F5F5F5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highlight>
                  <a:srgbClr val="F5F5F5"/>
                </a:highlight>
              </a:rPr>
              <a:t>​</a:t>
            </a:r>
            <a:endParaRPr sz="1700">
              <a:solidFill>
                <a:schemeClr val="dk1"/>
              </a:solidFill>
              <a:highlight>
                <a:srgbClr val="F5F5F5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2">
          <a:extLst>
            <a:ext uri="{FF2B5EF4-FFF2-40B4-BE49-F238E27FC236}">
              <a16:creationId xmlns:a16="http://schemas.microsoft.com/office/drawing/2014/main" id="{376D6F6E-3FE1-9E92-CDDF-D974EBADB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78ff4e6759_0_12">
            <a:extLst>
              <a:ext uri="{FF2B5EF4-FFF2-40B4-BE49-F238E27FC236}">
                <a16:creationId xmlns:a16="http://schemas.microsoft.com/office/drawing/2014/main" id="{1714557A-1F8F-782C-BCCC-1AF08BE0D9E1}"/>
              </a:ext>
            </a:extLst>
          </p:cNvPr>
          <p:cNvSpPr/>
          <p:nvPr/>
        </p:nvSpPr>
        <p:spPr>
          <a:xfrm>
            <a:off x="0" y="0"/>
            <a:ext cx="12192000" cy="1937476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g278ff4e6759_0_1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C412547-C669-43FA-FD0E-7096B81B87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72250" y="5994200"/>
            <a:ext cx="1896075" cy="59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278ff4e6759_0_12">
            <a:extLst>
              <a:ext uri="{FF2B5EF4-FFF2-40B4-BE49-F238E27FC236}">
                <a16:creationId xmlns:a16="http://schemas.microsoft.com/office/drawing/2014/main" id="{A08C7CCE-1B64-920E-8B30-0D9F69D1516E}"/>
              </a:ext>
            </a:extLst>
          </p:cNvPr>
          <p:cNvSpPr/>
          <p:nvPr/>
        </p:nvSpPr>
        <p:spPr>
          <a:xfrm>
            <a:off x="8145488" y="1"/>
            <a:ext cx="3718561" cy="1935259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g278ff4e6759_0_12">
            <a:extLst>
              <a:ext uri="{FF2B5EF4-FFF2-40B4-BE49-F238E27FC236}">
                <a16:creationId xmlns:a16="http://schemas.microsoft.com/office/drawing/2014/main" id="{BB52DF45-91A2-82E9-6333-B76BF53E23E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2557" y="304171"/>
            <a:ext cx="2800243" cy="100080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78ff4e6759_0_12">
            <a:extLst>
              <a:ext uri="{FF2B5EF4-FFF2-40B4-BE49-F238E27FC236}">
                <a16:creationId xmlns:a16="http://schemas.microsoft.com/office/drawing/2014/main" id="{E30F9A04-1ADF-216B-EA97-3378FCE54576}"/>
              </a:ext>
            </a:extLst>
          </p:cNvPr>
          <p:cNvSpPr txBox="1"/>
          <p:nvPr/>
        </p:nvSpPr>
        <p:spPr>
          <a:xfrm>
            <a:off x="286500" y="2560550"/>
            <a:ext cx="11406000" cy="3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indent="-457200">
              <a:buSzPts val="2500"/>
              <a:buFont typeface="Calibri"/>
              <a:buChar char="-"/>
            </a:pPr>
            <a:r>
              <a:rPr lang="fr-CA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 vouvoiement</a:t>
            </a:r>
            <a:endParaRPr lang="fr-CA" sz="290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457200">
              <a:buSzPts val="2500"/>
            </a:pPr>
            <a:endParaRPr lang="fr-CA" sz="290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914400" indent="-457200">
              <a:buSzPts val="2500"/>
              <a:buFont typeface="Calibri"/>
              <a:buChar char="-"/>
            </a:pPr>
            <a:r>
              <a:rPr lang="fr-CA" sz="2900">
                <a:solidFill>
                  <a:schemeClr val="dk1"/>
                </a:solidFill>
                <a:latin typeface="Roboto"/>
                <a:ea typeface="Roboto"/>
                <a:cs typeface="Roboto"/>
              </a:rPr>
              <a:t>S'adresser aux adultes en utilisant les termes "Madame ou Monsieur''.</a:t>
            </a:r>
          </a:p>
          <a:p>
            <a:pPr marL="914400" indent="-457200">
              <a:buSzPts val="2500"/>
              <a:buFont typeface="Calibri"/>
              <a:buChar char="-"/>
            </a:pPr>
            <a:endParaRPr lang="fr-CA" sz="2900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3" name="Google Shape;174;gfe5fec10bd_0_3">
            <a:extLst>
              <a:ext uri="{FF2B5EF4-FFF2-40B4-BE49-F238E27FC236}">
                <a16:creationId xmlns:a16="http://schemas.microsoft.com/office/drawing/2014/main" id="{04C39D9E-7E0B-6DE5-9783-DFA3FAAA0BE9}"/>
              </a:ext>
            </a:extLst>
          </p:cNvPr>
          <p:cNvSpPr txBox="1"/>
          <p:nvPr/>
        </p:nvSpPr>
        <p:spPr>
          <a:xfrm>
            <a:off x="-461843" y="525551"/>
            <a:ext cx="8966100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fr-CA" sz="3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Nouvelles règles de vie </a:t>
            </a:r>
            <a:endParaRPr lang="fr-FR">
              <a:solidFill>
                <a:schemeClr val="lt1"/>
              </a:solidFill>
              <a:ea typeface="Roboto"/>
              <a:sym typeface="Roboto"/>
            </a:endParaRPr>
          </a:p>
          <a:p>
            <a:pPr algn="ctr"/>
            <a:r>
              <a:rPr lang="fr-CA" sz="3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axées sur le respect</a:t>
            </a:r>
            <a:endParaRPr lang="fr-FR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34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fd9ea08673_0_0"/>
          <p:cNvSpPr txBox="1"/>
          <p:nvPr/>
        </p:nvSpPr>
        <p:spPr>
          <a:xfrm>
            <a:off x="335125" y="69150"/>
            <a:ext cx="77001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6600"/>
            </a:pPr>
            <a:r>
              <a:rPr lang="en-US" sz="6600">
                <a:solidFill>
                  <a:srgbClr val="FFFFFF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  <a:sym typeface="Calibri"/>
              </a:rPr>
              <a:t>Devoirs et </a:t>
            </a:r>
            <a:r>
              <a:rPr lang="en-US" sz="6600" err="1">
                <a:solidFill>
                  <a:srgbClr val="FFFFFF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  <a:sym typeface="Calibri"/>
              </a:rPr>
              <a:t>résultats</a:t>
            </a:r>
          </a:p>
        </p:txBody>
      </p:sp>
      <p:sp>
        <p:nvSpPr>
          <p:cNvPr id="271" name="Google Shape;271;g2fd9ea08673_0_0"/>
          <p:cNvSpPr txBox="1"/>
          <p:nvPr/>
        </p:nvSpPr>
        <p:spPr>
          <a:xfrm>
            <a:off x="335125" y="2024700"/>
            <a:ext cx="11615700" cy="2362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12750">
              <a:buClr>
                <a:schemeClr val="lt1"/>
              </a:buClr>
              <a:buSzPts val="2900"/>
              <a:buFont typeface="Calibri"/>
              <a:buChar char="●"/>
            </a:pPr>
            <a:r>
              <a:rPr lang="en-US" sz="2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Devoirs</a:t>
            </a:r>
            <a:r>
              <a:rPr lang="en-US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-US" sz="290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L'élève</a:t>
            </a:r>
            <a:r>
              <a:rPr lang="en-US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sz="290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responsabilité</a:t>
            </a:r>
            <a:r>
              <a:rPr lang="en-US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les </a:t>
            </a:r>
            <a:r>
              <a:rPr lang="en-US" sz="290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inscrire</a:t>
            </a:r>
            <a:r>
              <a:rPr lang="en-US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à son agenda.</a:t>
            </a:r>
            <a:endParaRPr lang="en-US" sz="2900" err="1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  <a:p>
            <a:pPr marL="457200" indent="-412750">
              <a:buClr>
                <a:schemeClr val="lt1"/>
              </a:buClr>
              <a:buSzPts val="2900"/>
              <a:buFont typeface="Calibri"/>
              <a:buChar char="●"/>
            </a:pPr>
            <a:r>
              <a:rPr lang="en-US" sz="2900" b="1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Résultats</a:t>
            </a:r>
            <a:r>
              <a:rPr lang="en-US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: </a:t>
            </a:r>
            <a:r>
              <a:rPr lang="en-US" sz="290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Ils</a:t>
            </a:r>
            <a:r>
              <a:rPr lang="en-US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90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seront</a:t>
            </a:r>
            <a:r>
              <a:rPr lang="en-US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affichés</a:t>
            </a:r>
            <a:r>
              <a:rPr lang="en-US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sur </a:t>
            </a:r>
            <a:r>
              <a:rPr lang="en-US" sz="290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Mozaïk</a:t>
            </a:r>
            <a:r>
              <a:rPr lang="en-US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US" sz="2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  <a:p>
            <a:pPr marL="44450">
              <a:buClr>
                <a:schemeClr val="lt1"/>
              </a:buClr>
              <a:buSzPts val="2900"/>
            </a:pP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   </a:t>
            </a:r>
            <a:endParaRPr lang="en-US" sz="27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2fd9ea08673_0_0"/>
          <p:cNvSpPr/>
          <p:nvPr/>
        </p:nvSpPr>
        <p:spPr>
          <a:xfrm>
            <a:off x="7786688" y="-674836"/>
            <a:ext cx="4480560" cy="2513993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g2fd9ea0867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9325" y="91862"/>
            <a:ext cx="2935300" cy="121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269">
          <a:extLst>
            <a:ext uri="{FF2B5EF4-FFF2-40B4-BE49-F238E27FC236}">
              <a16:creationId xmlns:a16="http://schemas.microsoft.com/office/drawing/2014/main" id="{C35337BB-A3B9-9175-D697-AC9CC22FD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fd9ea08673_0_0">
            <a:extLst>
              <a:ext uri="{FF2B5EF4-FFF2-40B4-BE49-F238E27FC236}">
                <a16:creationId xmlns:a16="http://schemas.microsoft.com/office/drawing/2014/main" id="{B5B09DE9-6BC4-5A43-E456-C76ECAB937EB}"/>
              </a:ext>
            </a:extLst>
          </p:cNvPr>
          <p:cNvSpPr txBox="1"/>
          <p:nvPr/>
        </p:nvSpPr>
        <p:spPr>
          <a:xfrm>
            <a:off x="335125" y="69150"/>
            <a:ext cx="77001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6600"/>
            </a:pPr>
            <a:r>
              <a:rPr lang="en-US" sz="6600" err="1">
                <a:solidFill>
                  <a:srgbClr val="FFFFFF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</a:rPr>
              <a:t>Rôle</a:t>
            </a:r>
            <a:r>
              <a:rPr lang="en-US" sz="6600">
                <a:solidFill>
                  <a:srgbClr val="FFFFFF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</a:rPr>
              <a:t> de </a:t>
            </a:r>
            <a:r>
              <a:rPr lang="en-US" sz="6600" err="1">
                <a:solidFill>
                  <a:srgbClr val="FFFFFF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</a:rPr>
              <a:t>l'élève</a:t>
            </a:r>
            <a:endParaRPr lang="en-US" sz="6600">
              <a:solidFill>
                <a:srgbClr val="FFFFFF"/>
              </a:solidFill>
              <a:highlight>
                <a:srgbClr val="1C4587"/>
              </a:highlight>
              <a:latin typeface="Calibri"/>
              <a:ea typeface="Calibri"/>
              <a:cs typeface="Calibri"/>
            </a:endParaRPr>
          </a:p>
        </p:txBody>
      </p:sp>
      <p:sp>
        <p:nvSpPr>
          <p:cNvPr id="273" name="Google Shape;273;g2fd9ea08673_0_0">
            <a:extLst>
              <a:ext uri="{FF2B5EF4-FFF2-40B4-BE49-F238E27FC236}">
                <a16:creationId xmlns:a16="http://schemas.microsoft.com/office/drawing/2014/main" id="{33AF943D-4BB0-B39F-9FC8-D5F7E1208011}"/>
              </a:ext>
            </a:extLst>
          </p:cNvPr>
          <p:cNvSpPr/>
          <p:nvPr/>
        </p:nvSpPr>
        <p:spPr>
          <a:xfrm>
            <a:off x="7786688" y="-674836"/>
            <a:ext cx="4480560" cy="2513993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g2fd9ea08673_0_0">
            <a:extLst>
              <a:ext uri="{FF2B5EF4-FFF2-40B4-BE49-F238E27FC236}">
                <a16:creationId xmlns:a16="http://schemas.microsoft.com/office/drawing/2014/main" id="{71A21917-7633-EA97-622F-9E6839A1C5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9325" y="91862"/>
            <a:ext cx="2935300" cy="1218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80;g2896d0cd49f_0_26">
            <a:extLst>
              <a:ext uri="{FF2B5EF4-FFF2-40B4-BE49-F238E27FC236}">
                <a16:creationId xmlns:a16="http://schemas.microsoft.com/office/drawing/2014/main" id="{DD5AB32C-A741-DB96-C463-B85F58972571}"/>
              </a:ext>
            </a:extLst>
          </p:cNvPr>
          <p:cNvSpPr txBox="1"/>
          <p:nvPr/>
        </p:nvSpPr>
        <p:spPr>
          <a:xfrm>
            <a:off x="445850" y="1247940"/>
            <a:ext cx="11136900" cy="552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54050" indent="-457200">
              <a:lnSpc>
                <a:spcPct val="150000"/>
              </a:lnSpc>
              <a:buSzPts val="500"/>
              <a:buChar char="•"/>
            </a:pPr>
            <a:r>
              <a:rPr lang="en-US" sz="2900">
                <a:solidFill>
                  <a:schemeClr val="bg1"/>
                </a:solidFill>
              </a:rPr>
              <a:t>Arriver à </a:t>
            </a:r>
            <a:r>
              <a:rPr lang="en-US" sz="2900" err="1">
                <a:solidFill>
                  <a:schemeClr val="bg1"/>
                </a:solidFill>
              </a:rPr>
              <a:t>l’heure</a:t>
            </a:r>
            <a:r>
              <a:rPr lang="en-US" sz="2900">
                <a:solidFill>
                  <a:schemeClr val="bg1"/>
                </a:solidFill>
              </a:rPr>
              <a:t> </a:t>
            </a:r>
            <a:r>
              <a:rPr lang="en-US" sz="2900" err="1">
                <a:solidFill>
                  <a:schemeClr val="bg1"/>
                </a:solidFill>
              </a:rPr>
              <a:t>en</a:t>
            </a:r>
            <a:r>
              <a:rPr lang="en-US" sz="2900">
                <a:solidFill>
                  <a:schemeClr val="bg1"/>
                </a:solidFill>
              </a:rPr>
              <a:t> </a:t>
            </a:r>
            <a:r>
              <a:rPr lang="en-US" sz="2900" err="1">
                <a:solidFill>
                  <a:schemeClr val="bg1"/>
                </a:solidFill>
              </a:rPr>
              <a:t>classe</a:t>
            </a:r>
            <a:r>
              <a:rPr lang="en-US" sz="2900">
                <a:solidFill>
                  <a:schemeClr val="bg1"/>
                </a:solidFill>
              </a:rPr>
              <a:t>;</a:t>
            </a:r>
            <a:endParaRPr lang="fr-FR" sz="2900">
              <a:solidFill>
                <a:schemeClr val="bg1"/>
              </a:solidFill>
            </a:endParaRPr>
          </a:p>
          <a:p>
            <a:pPr marL="654050" indent="-457200">
              <a:lnSpc>
                <a:spcPct val="150000"/>
              </a:lnSpc>
              <a:buSzPts val="500"/>
              <a:buChar char="•"/>
            </a:pPr>
            <a:r>
              <a:rPr lang="en-US" sz="2900" err="1">
                <a:solidFill>
                  <a:schemeClr val="bg1"/>
                </a:solidFill>
              </a:rPr>
              <a:t>Apporter</a:t>
            </a:r>
            <a:r>
              <a:rPr lang="en-US" sz="2900">
                <a:solidFill>
                  <a:schemeClr val="bg1"/>
                </a:solidFill>
              </a:rPr>
              <a:t> son matériel;​</a:t>
            </a:r>
          </a:p>
          <a:p>
            <a:pPr marL="654050" indent="-457200">
              <a:lnSpc>
                <a:spcPct val="150000"/>
              </a:lnSpc>
              <a:buSzPts val="500"/>
              <a:buChar char="•"/>
            </a:pPr>
            <a:r>
              <a:rPr lang="en-US" sz="2900" err="1">
                <a:solidFill>
                  <a:schemeClr val="bg1"/>
                </a:solidFill>
              </a:rPr>
              <a:t>S'engager</a:t>
            </a:r>
            <a:r>
              <a:rPr lang="en-US" sz="2900">
                <a:solidFill>
                  <a:schemeClr val="bg1"/>
                </a:solidFill>
              </a:rPr>
              <a:t> dans </a:t>
            </a:r>
            <a:r>
              <a:rPr lang="en-US" sz="2900" err="1">
                <a:solidFill>
                  <a:schemeClr val="bg1"/>
                </a:solidFill>
              </a:rPr>
              <a:t>sa</a:t>
            </a:r>
            <a:r>
              <a:rPr lang="en-US" sz="2900">
                <a:solidFill>
                  <a:schemeClr val="bg1"/>
                </a:solidFill>
              </a:rPr>
              <a:t> </a:t>
            </a:r>
            <a:r>
              <a:rPr lang="en-US" sz="2900" err="1">
                <a:solidFill>
                  <a:schemeClr val="bg1"/>
                </a:solidFill>
              </a:rPr>
              <a:t>réussite</a:t>
            </a:r>
            <a:r>
              <a:rPr lang="en-US" sz="2900">
                <a:solidFill>
                  <a:schemeClr val="bg1"/>
                </a:solidFill>
              </a:rPr>
              <a:t>;​</a:t>
            </a:r>
          </a:p>
          <a:p>
            <a:pPr marL="654050" indent="-457200">
              <a:lnSpc>
                <a:spcPct val="150000"/>
              </a:lnSpc>
              <a:buSzPts val="500"/>
              <a:buChar char="•"/>
            </a:pPr>
            <a:r>
              <a:rPr lang="en-US" sz="2900">
                <a:solidFill>
                  <a:schemeClr val="bg1"/>
                </a:solidFill>
              </a:rPr>
              <a:t>Consulter </a:t>
            </a:r>
            <a:r>
              <a:rPr lang="en-US" sz="2900" err="1">
                <a:solidFill>
                  <a:schemeClr val="bg1"/>
                </a:solidFill>
              </a:rPr>
              <a:t>Mozaïk</a:t>
            </a:r>
            <a:r>
              <a:rPr lang="en-US" sz="2900">
                <a:solidFill>
                  <a:schemeClr val="bg1"/>
                </a:solidFill>
              </a:rPr>
              <a:t>/agenda pour le travail à faire à la </a:t>
            </a:r>
            <a:r>
              <a:rPr lang="en-US" sz="2900" err="1">
                <a:solidFill>
                  <a:schemeClr val="bg1"/>
                </a:solidFill>
              </a:rPr>
              <a:t>maison</a:t>
            </a:r>
            <a:r>
              <a:rPr lang="en-US" sz="2900">
                <a:solidFill>
                  <a:schemeClr val="bg1"/>
                </a:solidFill>
              </a:rPr>
              <a:t>;​</a:t>
            </a:r>
            <a:endParaRPr lang="fr-CA" sz="3600">
              <a:solidFill>
                <a:schemeClr val="bg1"/>
              </a:solidFill>
              <a:highlight>
                <a:srgbClr val="F5F5F5"/>
              </a:highlight>
            </a:endParaRPr>
          </a:p>
          <a:p>
            <a:pPr marL="654050" indent="-457200">
              <a:lnSpc>
                <a:spcPct val="150000"/>
              </a:lnSpc>
              <a:buSzPts val="500"/>
              <a:buChar char="•"/>
            </a:pPr>
            <a:r>
              <a:rPr lang="en-US" sz="2900" err="1">
                <a:solidFill>
                  <a:schemeClr val="lt1"/>
                </a:solidFill>
              </a:rPr>
              <a:t>Être</a:t>
            </a:r>
            <a:r>
              <a:rPr lang="en-US" sz="2900">
                <a:solidFill>
                  <a:schemeClr val="lt1"/>
                </a:solidFill>
              </a:rPr>
              <a:t> </a:t>
            </a:r>
            <a:r>
              <a:rPr lang="en-US" sz="2900" err="1">
                <a:solidFill>
                  <a:schemeClr val="lt1"/>
                </a:solidFill>
              </a:rPr>
              <a:t>respectueux</a:t>
            </a:r>
            <a:r>
              <a:rPr lang="en-US" sz="2900">
                <a:solidFill>
                  <a:schemeClr val="lt1"/>
                </a:solidFill>
              </a:rPr>
              <a:t>.</a:t>
            </a:r>
          </a:p>
          <a:p>
            <a:pPr marL="196850">
              <a:lnSpc>
                <a:spcPct val="150000"/>
              </a:lnSpc>
              <a:buSzPts val="500"/>
            </a:pPr>
            <a:endParaRPr lang="en-US" sz="2900">
              <a:solidFill>
                <a:schemeClr val="lt1"/>
              </a:solidFill>
            </a:endParaRPr>
          </a:p>
          <a:p>
            <a:pPr marL="196850" algn="ctr">
              <a:buSzPts val="500"/>
            </a:pPr>
            <a:r>
              <a:rPr lang="en-US" sz="2900" u="sng" err="1">
                <a:solidFill>
                  <a:schemeClr val="lt1"/>
                </a:solidFill>
              </a:rPr>
              <a:t>L’école</a:t>
            </a:r>
            <a:r>
              <a:rPr lang="en-US" sz="2900" u="sng">
                <a:solidFill>
                  <a:schemeClr val="lt1"/>
                </a:solidFill>
              </a:rPr>
              <a:t> </a:t>
            </a:r>
            <a:r>
              <a:rPr lang="en-US" sz="2900" u="sng" err="1">
                <a:solidFill>
                  <a:schemeClr val="lt1"/>
                </a:solidFill>
              </a:rPr>
              <a:t>est</a:t>
            </a:r>
            <a:r>
              <a:rPr lang="en-US" sz="2900" u="sng">
                <a:solidFill>
                  <a:schemeClr val="lt1"/>
                </a:solidFill>
              </a:rPr>
              <a:t> un milieu de vie pour </a:t>
            </a:r>
            <a:r>
              <a:rPr lang="en-US" sz="2900" u="sng" err="1">
                <a:solidFill>
                  <a:schemeClr val="lt1"/>
                </a:solidFill>
              </a:rPr>
              <a:t>tous</a:t>
            </a:r>
            <a:r>
              <a:rPr lang="en-US" sz="2900" u="sng">
                <a:solidFill>
                  <a:schemeClr val="lt1"/>
                </a:solidFill>
              </a:rPr>
              <a:t>. </a:t>
            </a:r>
            <a:endParaRPr lang="fr-CA" sz="3600" u="sng">
              <a:solidFill>
                <a:schemeClr val="lt1"/>
              </a:solidFill>
              <a:highlight>
                <a:srgbClr val="F5F5F5"/>
              </a:highlight>
            </a:endParaRPr>
          </a:p>
          <a:p>
            <a:pPr marL="196850" lvl="0" algn="ctr">
              <a:spcBef>
                <a:spcPts val="0"/>
              </a:spcBef>
              <a:spcAft>
                <a:spcPts val="0"/>
              </a:spcAft>
              <a:buSzPts val="500"/>
            </a:pPr>
            <a:r>
              <a:rPr lang="en-US" sz="2900" u="sng">
                <a:solidFill>
                  <a:schemeClr val="lt1"/>
                </a:solidFill>
              </a:rPr>
              <a:t>​Tout le monde a droit au respect.</a:t>
            </a:r>
            <a:r>
              <a:rPr lang="en-US" sz="3600" u="sng">
                <a:solidFill>
                  <a:schemeClr val="dk1"/>
                </a:solidFill>
                <a:highlight>
                  <a:srgbClr val="F5F5F5"/>
                </a:highlight>
              </a:rPr>
              <a:t>​</a:t>
            </a:r>
            <a:endParaRPr lang="fr-CA" sz="3600" u="sng">
              <a:solidFill>
                <a:schemeClr val="dk1"/>
              </a:solidFill>
              <a:highlight>
                <a:srgbClr val="F5F5F5"/>
              </a:highlight>
            </a:endParaRPr>
          </a:p>
          <a:p>
            <a:pPr marL="342900" marR="0" lvl="0" indent="-316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endParaRPr lang="en-US" sz="2700">
              <a:solidFill>
                <a:schemeClr val="lt1"/>
              </a:solidFill>
            </a:endParaRPr>
          </a:p>
        </p:txBody>
      </p:sp>
      <p:pic>
        <p:nvPicPr>
          <p:cNvPr id="5" name="Image 4" descr="mParent - Portail Parents ‒ Applis sur Google Play">
            <a:extLst>
              <a:ext uri="{FF2B5EF4-FFF2-40B4-BE49-F238E27FC236}">
                <a16:creationId xmlns:a16="http://schemas.microsoft.com/office/drawing/2014/main" id="{A6FFD1EF-4751-69AD-A21E-5CF5AD73C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509" y="5168301"/>
            <a:ext cx="15716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15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269">
          <a:extLst>
            <a:ext uri="{FF2B5EF4-FFF2-40B4-BE49-F238E27FC236}">
              <a16:creationId xmlns:a16="http://schemas.microsoft.com/office/drawing/2014/main" id="{5BBE4885-F0A5-5FB6-3937-D0934CED1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fd9ea08673_0_0">
            <a:extLst>
              <a:ext uri="{FF2B5EF4-FFF2-40B4-BE49-F238E27FC236}">
                <a16:creationId xmlns:a16="http://schemas.microsoft.com/office/drawing/2014/main" id="{50922269-BF48-B4DB-E552-F17C309897BF}"/>
              </a:ext>
            </a:extLst>
          </p:cNvPr>
          <p:cNvSpPr txBox="1"/>
          <p:nvPr/>
        </p:nvSpPr>
        <p:spPr>
          <a:xfrm>
            <a:off x="335125" y="69150"/>
            <a:ext cx="77001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6600"/>
            </a:pPr>
            <a:r>
              <a:rPr lang="en-US" sz="6600" err="1">
                <a:solidFill>
                  <a:srgbClr val="FFFFFF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</a:rPr>
              <a:t>Rôle</a:t>
            </a:r>
            <a:r>
              <a:rPr lang="en-US" sz="6600">
                <a:solidFill>
                  <a:srgbClr val="FFFFFF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</a:rPr>
              <a:t> du parent</a:t>
            </a:r>
          </a:p>
        </p:txBody>
      </p:sp>
      <p:sp>
        <p:nvSpPr>
          <p:cNvPr id="273" name="Google Shape;273;g2fd9ea08673_0_0">
            <a:extLst>
              <a:ext uri="{FF2B5EF4-FFF2-40B4-BE49-F238E27FC236}">
                <a16:creationId xmlns:a16="http://schemas.microsoft.com/office/drawing/2014/main" id="{E1DF700F-BC9B-3E3E-30DF-532DF0D717CD}"/>
              </a:ext>
            </a:extLst>
          </p:cNvPr>
          <p:cNvSpPr/>
          <p:nvPr/>
        </p:nvSpPr>
        <p:spPr>
          <a:xfrm>
            <a:off x="7786688" y="-674836"/>
            <a:ext cx="4480560" cy="2513993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g2fd9ea08673_0_0">
            <a:extLst>
              <a:ext uri="{FF2B5EF4-FFF2-40B4-BE49-F238E27FC236}">
                <a16:creationId xmlns:a16="http://schemas.microsoft.com/office/drawing/2014/main" id="{3F43233F-1489-8C49-ECCE-F702F576FD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9325" y="91862"/>
            <a:ext cx="2935300" cy="121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mParent - Portail Parents ‒ Applis sur Google Play">
            <a:extLst>
              <a:ext uri="{FF2B5EF4-FFF2-40B4-BE49-F238E27FC236}">
                <a16:creationId xmlns:a16="http://schemas.microsoft.com/office/drawing/2014/main" id="{67244A8F-BFF0-3BBE-1EA6-88F60BEDF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244" y="5010150"/>
            <a:ext cx="1571625" cy="1409700"/>
          </a:xfrm>
          <a:prstGeom prst="rect">
            <a:avLst/>
          </a:prstGeom>
        </p:spPr>
      </p:pic>
      <p:sp>
        <p:nvSpPr>
          <p:cNvPr id="4" name="Google Shape;290;g2896e94391c_0_42">
            <a:extLst>
              <a:ext uri="{FF2B5EF4-FFF2-40B4-BE49-F238E27FC236}">
                <a16:creationId xmlns:a16="http://schemas.microsoft.com/office/drawing/2014/main" id="{364D3E8C-82D9-1288-68CB-CBECB0CC71FB}"/>
              </a:ext>
            </a:extLst>
          </p:cNvPr>
          <p:cNvSpPr txBox="1"/>
          <p:nvPr/>
        </p:nvSpPr>
        <p:spPr>
          <a:xfrm>
            <a:off x="172680" y="1233563"/>
            <a:ext cx="11136900" cy="520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54050" lvl="0" indent="-457200">
              <a:spcAft>
                <a:spcPts val="2400"/>
              </a:spcAft>
              <a:buSzPts val="500"/>
              <a:buFont typeface="Arial"/>
              <a:buChar char="•"/>
            </a:pPr>
            <a:r>
              <a:rPr lang="en-US" sz="2900" err="1">
                <a:solidFill>
                  <a:schemeClr val="lt1"/>
                </a:solidFill>
              </a:rPr>
              <a:t>S’informer</a:t>
            </a:r>
            <a:r>
              <a:rPr lang="en-US" sz="2900">
                <a:solidFill>
                  <a:schemeClr val="lt1"/>
                </a:solidFill>
              </a:rPr>
              <a:t> de la </a:t>
            </a:r>
            <a:r>
              <a:rPr lang="en-US" sz="2900" err="1">
                <a:solidFill>
                  <a:schemeClr val="lt1"/>
                </a:solidFill>
              </a:rPr>
              <a:t>journée</a:t>
            </a:r>
            <a:r>
              <a:rPr lang="en-US" sz="2900">
                <a:solidFill>
                  <a:schemeClr val="lt1"/>
                </a:solidFill>
              </a:rPr>
              <a:t> de son enfant;</a:t>
            </a:r>
            <a:endParaRPr lang="fr-FR" sz="2900">
              <a:solidFill>
                <a:schemeClr val="lt1"/>
              </a:solidFill>
            </a:endParaRPr>
          </a:p>
          <a:p>
            <a:pPr marL="654050" lvl="0" indent="-457200">
              <a:spcAft>
                <a:spcPts val="2400"/>
              </a:spcAft>
              <a:buSzPts val="500"/>
              <a:buFont typeface="Arial"/>
              <a:buChar char="•"/>
            </a:pPr>
            <a:r>
              <a:rPr lang="en-US" sz="2900" err="1">
                <a:solidFill>
                  <a:schemeClr val="lt1"/>
                </a:solidFill>
              </a:rPr>
              <a:t>Aviser</a:t>
            </a:r>
            <a:r>
              <a:rPr lang="en-US" sz="2900">
                <a:solidFill>
                  <a:schemeClr val="lt1"/>
                </a:solidFill>
              </a:rPr>
              <a:t> le </a:t>
            </a:r>
            <a:r>
              <a:rPr lang="en-US" sz="2900" err="1">
                <a:solidFill>
                  <a:schemeClr val="lt1"/>
                </a:solidFill>
              </a:rPr>
              <a:t>secrétariat</a:t>
            </a:r>
            <a:r>
              <a:rPr lang="en-US" sz="2900">
                <a:solidFill>
                  <a:schemeClr val="lt1"/>
                </a:solidFill>
              </a:rPr>
              <a:t> de </a:t>
            </a:r>
            <a:r>
              <a:rPr lang="en-US" sz="2900" err="1">
                <a:solidFill>
                  <a:schemeClr val="lt1"/>
                </a:solidFill>
              </a:rPr>
              <a:t>l’école</a:t>
            </a:r>
            <a:r>
              <a:rPr lang="en-US" sz="2900">
                <a:solidFill>
                  <a:schemeClr val="lt1"/>
                </a:solidFill>
              </a:rPr>
              <a:t> et le </a:t>
            </a:r>
            <a:r>
              <a:rPr lang="en-US" sz="2900" err="1">
                <a:solidFill>
                  <a:schemeClr val="lt1"/>
                </a:solidFill>
              </a:rPr>
              <a:t>responsable</a:t>
            </a:r>
            <a:r>
              <a:rPr lang="en-US" sz="2900">
                <a:solidFill>
                  <a:schemeClr val="lt1"/>
                </a:solidFill>
              </a:rPr>
              <a:t> de la discipline </a:t>
            </a:r>
            <a:r>
              <a:rPr lang="en-US" sz="2900" err="1">
                <a:solidFill>
                  <a:schemeClr val="lt1"/>
                </a:solidFill>
              </a:rPr>
              <a:t>lors</a:t>
            </a:r>
            <a:r>
              <a:rPr lang="en-US" sz="2900">
                <a:solidFill>
                  <a:schemeClr val="lt1"/>
                </a:solidFill>
              </a:rPr>
              <a:t> de </a:t>
            </a:r>
            <a:r>
              <a:rPr lang="en-US" sz="2900" err="1">
                <a:solidFill>
                  <a:schemeClr val="lt1"/>
                </a:solidFill>
              </a:rPr>
              <a:t>l’absence</a:t>
            </a:r>
            <a:r>
              <a:rPr lang="en-US" sz="2900">
                <a:solidFill>
                  <a:schemeClr val="lt1"/>
                </a:solidFill>
              </a:rPr>
              <a:t> de son enfant;</a:t>
            </a:r>
            <a:endParaRPr sz="2900">
              <a:solidFill>
                <a:schemeClr val="lt1"/>
              </a:solidFill>
            </a:endParaRPr>
          </a:p>
          <a:p>
            <a:pPr marL="654050" lvl="0" indent="-457200">
              <a:spcAft>
                <a:spcPts val="2400"/>
              </a:spcAft>
              <a:buSzPts val="500"/>
              <a:buFont typeface="Arial"/>
              <a:buChar char="•"/>
            </a:pPr>
            <a:r>
              <a:rPr lang="en-US" sz="2900" err="1">
                <a:solidFill>
                  <a:schemeClr val="lt1"/>
                </a:solidFill>
              </a:rPr>
              <a:t>Communiquer</a:t>
            </a:r>
            <a:r>
              <a:rPr lang="en-US" sz="2900">
                <a:solidFill>
                  <a:schemeClr val="lt1"/>
                </a:solidFill>
              </a:rPr>
              <a:t> et </a:t>
            </a:r>
            <a:r>
              <a:rPr lang="en-US" sz="2900" err="1">
                <a:solidFill>
                  <a:schemeClr val="lt1"/>
                </a:solidFill>
              </a:rPr>
              <a:t>collaborer</a:t>
            </a:r>
            <a:r>
              <a:rPr lang="en-US" sz="2900">
                <a:solidFill>
                  <a:schemeClr val="lt1"/>
                </a:solidFill>
              </a:rPr>
              <a:t> avec </a:t>
            </a:r>
            <a:r>
              <a:rPr lang="en-US" sz="2900" err="1">
                <a:solidFill>
                  <a:schemeClr val="lt1"/>
                </a:solidFill>
              </a:rPr>
              <a:t>l’école</a:t>
            </a:r>
            <a:r>
              <a:rPr lang="en-US" sz="2900">
                <a:solidFill>
                  <a:schemeClr val="lt1"/>
                </a:solidFill>
              </a:rPr>
              <a:t> </a:t>
            </a:r>
            <a:r>
              <a:rPr lang="en-US" sz="2900" err="1">
                <a:solidFill>
                  <a:schemeClr val="lt1"/>
                </a:solidFill>
              </a:rPr>
              <a:t>lorsqu’un</a:t>
            </a:r>
            <a:r>
              <a:rPr lang="en-US" sz="2900">
                <a:solidFill>
                  <a:schemeClr val="lt1"/>
                </a:solidFill>
              </a:rPr>
              <a:t> </a:t>
            </a:r>
            <a:r>
              <a:rPr lang="en-US" sz="2900" err="1">
                <a:solidFill>
                  <a:schemeClr val="lt1"/>
                </a:solidFill>
              </a:rPr>
              <a:t>événement</a:t>
            </a:r>
            <a:r>
              <a:rPr lang="en-US" sz="2900">
                <a:solidFill>
                  <a:schemeClr val="lt1"/>
                </a:solidFill>
              </a:rPr>
              <a:t> </a:t>
            </a:r>
            <a:r>
              <a:rPr lang="en-US" sz="2900" err="1">
                <a:solidFill>
                  <a:schemeClr val="lt1"/>
                </a:solidFill>
              </a:rPr>
              <a:t>survient</a:t>
            </a:r>
            <a:r>
              <a:rPr lang="en-US" sz="2900">
                <a:solidFill>
                  <a:schemeClr val="lt1"/>
                </a:solidFill>
              </a:rPr>
              <a:t> </a:t>
            </a:r>
            <a:r>
              <a:rPr lang="en-US" sz="2900" err="1">
                <a:solidFill>
                  <a:schemeClr val="lt1"/>
                </a:solidFill>
              </a:rPr>
              <a:t>ou</a:t>
            </a:r>
            <a:r>
              <a:rPr lang="en-US" sz="2900">
                <a:solidFill>
                  <a:schemeClr val="lt1"/>
                </a:solidFill>
              </a:rPr>
              <a:t> </a:t>
            </a:r>
            <a:r>
              <a:rPr lang="en-US" sz="2900" err="1">
                <a:solidFill>
                  <a:schemeClr val="lt1"/>
                </a:solidFill>
              </a:rPr>
              <a:t>qu’une</a:t>
            </a:r>
            <a:r>
              <a:rPr lang="en-US" sz="2900">
                <a:solidFill>
                  <a:schemeClr val="lt1"/>
                </a:solidFill>
              </a:rPr>
              <a:t> situation </a:t>
            </a:r>
            <a:r>
              <a:rPr lang="en-US" sz="2900" err="1">
                <a:solidFill>
                  <a:schemeClr val="lt1"/>
                </a:solidFill>
              </a:rPr>
              <a:t>vous</a:t>
            </a:r>
            <a:r>
              <a:rPr lang="en-US" sz="2900">
                <a:solidFill>
                  <a:schemeClr val="lt1"/>
                </a:solidFill>
              </a:rPr>
              <a:t> </a:t>
            </a:r>
            <a:r>
              <a:rPr lang="en-US" sz="2900" err="1">
                <a:solidFill>
                  <a:schemeClr val="lt1"/>
                </a:solidFill>
              </a:rPr>
              <a:t>inquiète</a:t>
            </a:r>
            <a:r>
              <a:rPr lang="en-US" sz="2900">
                <a:solidFill>
                  <a:schemeClr val="lt1"/>
                </a:solidFill>
              </a:rPr>
              <a:t>;</a:t>
            </a:r>
            <a:endParaRPr sz="2900">
              <a:solidFill>
                <a:schemeClr val="lt1"/>
              </a:solidFill>
            </a:endParaRPr>
          </a:p>
          <a:p>
            <a:pPr marL="654050" lvl="0" indent="-457200">
              <a:spcAft>
                <a:spcPts val="2400"/>
              </a:spcAft>
              <a:buSzPts val="500"/>
              <a:buFont typeface="Arial"/>
              <a:buChar char="•"/>
            </a:pPr>
            <a:r>
              <a:rPr lang="en-US" sz="2900">
                <a:solidFill>
                  <a:schemeClr val="lt1"/>
                </a:solidFill>
              </a:rPr>
              <a:t>Informer le </a:t>
            </a:r>
            <a:r>
              <a:rPr lang="en-US" sz="2900" err="1">
                <a:solidFill>
                  <a:schemeClr val="lt1"/>
                </a:solidFill>
              </a:rPr>
              <a:t>tuteur</a:t>
            </a:r>
            <a:r>
              <a:rPr lang="en-US" sz="2900">
                <a:solidFill>
                  <a:schemeClr val="lt1"/>
                </a:solidFill>
              </a:rPr>
              <a:t> de toute </a:t>
            </a:r>
            <a:r>
              <a:rPr lang="en-US" sz="2900" err="1">
                <a:solidFill>
                  <a:schemeClr val="lt1"/>
                </a:solidFill>
              </a:rPr>
              <a:t>problématique</a:t>
            </a:r>
            <a:r>
              <a:rPr lang="en-US" sz="2900">
                <a:solidFill>
                  <a:schemeClr val="lt1"/>
                </a:solidFill>
              </a:rPr>
              <a:t> </a:t>
            </a:r>
            <a:r>
              <a:rPr lang="en-US" sz="2900" err="1">
                <a:solidFill>
                  <a:schemeClr val="lt1"/>
                </a:solidFill>
              </a:rPr>
              <a:t>pouvant</a:t>
            </a:r>
            <a:r>
              <a:rPr lang="en-US" sz="2900">
                <a:solidFill>
                  <a:schemeClr val="lt1"/>
                </a:solidFill>
              </a:rPr>
              <a:t> affecter son </a:t>
            </a:r>
            <a:r>
              <a:rPr lang="en-US" sz="2900" err="1">
                <a:solidFill>
                  <a:schemeClr val="lt1"/>
                </a:solidFill>
              </a:rPr>
              <a:t>parcours</a:t>
            </a:r>
            <a:r>
              <a:rPr lang="en-US" sz="2900">
                <a:solidFill>
                  <a:schemeClr val="lt1"/>
                </a:solidFill>
              </a:rPr>
              <a:t>;</a:t>
            </a:r>
            <a:endParaRPr sz="2900">
              <a:solidFill>
                <a:schemeClr val="lt1"/>
              </a:solidFill>
            </a:endParaRPr>
          </a:p>
          <a:p>
            <a:pPr marL="654050" lvl="0" indent="-457200">
              <a:spcAft>
                <a:spcPts val="2400"/>
              </a:spcAft>
              <a:buSzPts val="500"/>
              <a:buFont typeface="Arial"/>
              <a:buChar char="•"/>
            </a:pPr>
            <a:r>
              <a:rPr lang="en-US" sz="2900" err="1">
                <a:solidFill>
                  <a:schemeClr val="lt1"/>
                </a:solidFill>
              </a:rPr>
              <a:t>Suivre</a:t>
            </a:r>
            <a:r>
              <a:rPr lang="en-US" sz="2900">
                <a:solidFill>
                  <a:schemeClr val="lt1"/>
                </a:solidFill>
              </a:rPr>
              <a:t> </a:t>
            </a:r>
            <a:r>
              <a:rPr lang="en-US" sz="2900" err="1">
                <a:solidFill>
                  <a:schemeClr val="lt1"/>
                </a:solidFill>
              </a:rPr>
              <a:t>l’évolution</a:t>
            </a:r>
            <a:r>
              <a:rPr lang="en-US" sz="2900">
                <a:solidFill>
                  <a:schemeClr val="lt1"/>
                </a:solidFill>
              </a:rPr>
              <a:t> de son enfant sur </a:t>
            </a:r>
            <a:r>
              <a:rPr lang="en-US" sz="2900" err="1">
                <a:solidFill>
                  <a:schemeClr val="lt1"/>
                </a:solidFill>
              </a:rPr>
              <a:t>Mozaïk</a:t>
            </a:r>
            <a:r>
              <a:rPr lang="en-US" sz="2900">
                <a:solidFill>
                  <a:schemeClr val="lt1"/>
                </a:solidFill>
              </a:rPr>
              <a:t>.</a:t>
            </a:r>
            <a:endParaRPr sz="29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38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896e94391c_0_58"/>
          <p:cNvSpPr txBox="1"/>
          <p:nvPr/>
        </p:nvSpPr>
        <p:spPr>
          <a:xfrm>
            <a:off x="497913" y="432688"/>
            <a:ext cx="5873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Rôle du tuteur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2896e94391c_0_58"/>
          <p:cNvSpPr txBox="1"/>
          <p:nvPr/>
        </p:nvSpPr>
        <p:spPr>
          <a:xfrm>
            <a:off x="445850" y="1905229"/>
            <a:ext cx="11136900" cy="442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09600" indent="-514350">
              <a:buClr>
                <a:schemeClr val="lt1"/>
              </a:buClr>
              <a:buSzPts val="3300"/>
              <a:buFont typeface="Wingdings"/>
              <a:buChar char="Ø"/>
            </a:pPr>
            <a:r>
              <a:rPr lang="en-US" sz="2500">
                <a:solidFill>
                  <a:schemeClr val="lt1"/>
                </a:solidFill>
              </a:rPr>
              <a:t>Informer les </a:t>
            </a:r>
            <a:r>
              <a:rPr lang="en-US" sz="2500" err="1">
                <a:solidFill>
                  <a:schemeClr val="lt1"/>
                </a:solidFill>
              </a:rPr>
              <a:t>élèves</a:t>
            </a:r>
            <a:r>
              <a:rPr lang="en-US" sz="2500">
                <a:solidFill>
                  <a:schemeClr val="lt1"/>
                </a:solidFill>
              </a:rPr>
              <a:t> quant aux </a:t>
            </a:r>
            <a:r>
              <a:rPr lang="en-US" sz="2500" err="1">
                <a:solidFill>
                  <a:schemeClr val="lt1"/>
                </a:solidFill>
              </a:rPr>
              <a:t>règlements</a:t>
            </a:r>
            <a:r>
              <a:rPr lang="en-US" sz="2500">
                <a:solidFill>
                  <a:schemeClr val="lt1"/>
                </a:solidFill>
              </a:rPr>
              <a:t>, services et </a:t>
            </a:r>
            <a:r>
              <a:rPr lang="en-US" sz="2500" err="1">
                <a:solidFill>
                  <a:schemeClr val="lt1"/>
                </a:solidFill>
              </a:rPr>
              <a:t>activités</a:t>
            </a:r>
            <a:r>
              <a:rPr lang="en-US" sz="2500">
                <a:solidFill>
                  <a:schemeClr val="lt1"/>
                </a:solidFill>
              </a:rPr>
              <a:t> de </a:t>
            </a:r>
            <a:r>
              <a:rPr lang="en-US" sz="2500" err="1">
                <a:solidFill>
                  <a:schemeClr val="lt1"/>
                </a:solidFill>
              </a:rPr>
              <a:t>l’école</a:t>
            </a:r>
            <a:r>
              <a:rPr lang="en-US" sz="2500">
                <a:solidFill>
                  <a:schemeClr val="lt1"/>
                </a:solidFill>
              </a:rPr>
              <a:t>;</a:t>
            </a:r>
            <a:endParaRPr lang="fr-FR">
              <a:solidFill>
                <a:schemeClr val="lt1"/>
              </a:solidFill>
            </a:endParaRPr>
          </a:p>
          <a:p>
            <a:pPr marL="609600" indent="-51435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ts val="3300"/>
              <a:buFont typeface="Wingdings"/>
              <a:buChar char="Ø"/>
            </a:pPr>
            <a:r>
              <a:rPr lang="en-US" sz="2500">
                <a:solidFill>
                  <a:schemeClr val="lt1"/>
                </a:solidFill>
              </a:rPr>
              <a:t>Assurer le </a:t>
            </a:r>
            <a:r>
              <a:rPr lang="en-US" sz="2500" err="1">
                <a:solidFill>
                  <a:schemeClr val="lt1"/>
                </a:solidFill>
              </a:rPr>
              <a:t>suivi</a:t>
            </a:r>
            <a:r>
              <a:rPr lang="en-US" sz="2500">
                <a:solidFill>
                  <a:schemeClr val="lt1"/>
                </a:solidFill>
              </a:rPr>
              <a:t> des observations </a:t>
            </a:r>
            <a:r>
              <a:rPr lang="en-US" sz="2500" err="1">
                <a:solidFill>
                  <a:schemeClr val="lt1"/>
                </a:solidFill>
              </a:rPr>
              <a:t>Mozaïk</a:t>
            </a:r>
            <a:r>
              <a:rPr lang="en-US" sz="2500">
                <a:solidFill>
                  <a:schemeClr val="lt1"/>
                </a:solidFill>
              </a:rPr>
              <a:t>;</a:t>
            </a:r>
          </a:p>
          <a:p>
            <a:pPr marL="609600" lvl="0" indent="-5143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Wingdings"/>
              <a:buChar char="Ø"/>
            </a:pPr>
            <a:r>
              <a:rPr lang="en-US" sz="2500" err="1">
                <a:solidFill>
                  <a:schemeClr val="lt1"/>
                </a:solidFill>
              </a:rPr>
              <a:t>Être</a:t>
            </a:r>
            <a:r>
              <a:rPr lang="en-US" sz="2500">
                <a:solidFill>
                  <a:schemeClr val="lt1"/>
                </a:solidFill>
              </a:rPr>
              <a:t> </a:t>
            </a:r>
            <a:r>
              <a:rPr lang="en-US" sz="2500" err="1">
                <a:solidFill>
                  <a:schemeClr val="lt1"/>
                </a:solidFill>
              </a:rPr>
              <a:t>en</a:t>
            </a:r>
            <a:r>
              <a:rPr lang="en-US" sz="2500">
                <a:solidFill>
                  <a:schemeClr val="lt1"/>
                </a:solidFill>
              </a:rPr>
              <a:t> relation </a:t>
            </a:r>
            <a:r>
              <a:rPr lang="en-US" sz="2500" err="1">
                <a:solidFill>
                  <a:schemeClr val="lt1"/>
                </a:solidFill>
              </a:rPr>
              <a:t>d’aide</a:t>
            </a:r>
            <a:r>
              <a:rPr lang="en-US" sz="2500">
                <a:solidFill>
                  <a:schemeClr val="lt1"/>
                </a:solidFill>
              </a:rPr>
              <a:t> </a:t>
            </a:r>
            <a:r>
              <a:rPr lang="en-US" sz="2500" err="1">
                <a:solidFill>
                  <a:schemeClr val="lt1"/>
                </a:solidFill>
              </a:rPr>
              <a:t>auprès</a:t>
            </a:r>
            <a:r>
              <a:rPr lang="en-US" sz="2500">
                <a:solidFill>
                  <a:schemeClr val="lt1"/>
                </a:solidFill>
              </a:rPr>
              <a:t> des </a:t>
            </a:r>
            <a:r>
              <a:rPr lang="en-US" sz="2500" err="1">
                <a:solidFill>
                  <a:schemeClr val="lt1"/>
                </a:solidFill>
              </a:rPr>
              <a:t>élèves</a:t>
            </a:r>
            <a:r>
              <a:rPr lang="en-US" sz="2500">
                <a:solidFill>
                  <a:schemeClr val="lt1"/>
                </a:solidFill>
              </a:rPr>
              <a:t> (respect du </a:t>
            </a:r>
            <a:r>
              <a:rPr lang="en-US" sz="2500" err="1">
                <a:solidFill>
                  <a:schemeClr val="lt1"/>
                </a:solidFill>
              </a:rPr>
              <a:t>contrat</a:t>
            </a:r>
            <a:r>
              <a:rPr lang="en-US" sz="2500">
                <a:solidFill>
                  <a:schemeClr val="lt1"/>
                </a:solidFill>
              </a:rPr>
              <a:t> PALS &amp; </a:t>
            </a:r>
            <a:r>
              <a:rPr lang="en-US" sz="2500" err="1">
                <a:solidFill>
                  <a:schemeClr val="lt1"/>
                </a:solidFill>
              </a:rPr>
              <a:t>réussite</a:t>
            </a:r>
            <a:r>
              <a:rPr lang="en-US" sz="2500">
                <a:solidFill>
                  <a:schemeClr val="lt1"/>
                </a:solidFill>
              </a:rPr>
              <a:t> </a:t>
            </a:r>
            <a:r>
              <a:rPr lang="en-US" sz="2500" err="1">
                <a:solidFill>
                  <a:schemeClr val="lt1"/>
                </a:solidFill>
              </a:rPr>
              <a:t>scolaire</a:t>
            </a:r>
            <a:r>
              <a:rPr lang="en-US" sz="2500">
                <a:solidFill>
                  <a:schemeClr val="lt1"/>
                </a:solidFill>
              </a:rPr>
              <a:t>);</a:t>
            </a:r>
          </a:p>
          <a:p>
            <a:pPr marL="609600" lvl="0" indent="-5143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Wingdings"/>
              <a:buChar char="Ø"/>
            </a:pPr>
            <a:r>
              <a:rPr lang="en-US" sz="2500" err="1">
                <a:solidFill>
                  <a:schemeClr val="lt1"/>
                </a:solidFill>
              </a:rPr>
              <a:t>Contacter</a:t>
            </a:r>
            <a:r>
              <a:rPr lang="en-US" sz="2500">
                <a:solidFill>
                  <a:schemeClr val="lt1"/>
                </a:solidFill>
              </a:rPr>
              <a:t> les parents des </a:t>
            </a:r>
            <a:r>
              <a:rPr lang="en-US" sz="2500" err="1">
                <a:solidFill>
                  <a:schemeClr val="lt1"/>
                </a:solidFill>
              </a:rPr>
              <a:t>élèves</a:t>
            </a:r>
            <a:r>
              <a:rPr lang="en-US" sz="2500">
                <a:solidFill>
                  <a:schemeClr val="lt1"/>
                </a:solidFill>
              </a:rPr>
              <a:t>…</a:t>
            </a:r>
          </a:p>
          <a:p>
            <a:pPr marL="987425">
              <a:buClr>
                <a:schemeClr val="lt1"/>
              </a:buClr>
              <a:buSzPts val="2450"/>
            </a:pPr>
            <a:r>
              <a:rPr lang="en-US" sz="2450">
                <a:solidFill>
                  <a:schemeClr val="lt1"/>
                </a:solidFill>
              </a:rPr>
              <a:t>-   </a:t>
            </a:r>
            <a:r>
              <a:rPr lang="en-US" sz="2450" err="1">
                <a:solidFill>
                  <a:schemeClr val="lt1"/>
                </a:solidFill>
              </a:rPr>
              <a:t>en</a:t>
            </a:r>
            <a:r>
              <a:rPr lang="en-US" sz="2450">
                <a:solidFill>
                  <a:schemeClr val="lt1"/>
                </a:solidFill>
              </a:rPr>
              <a:t> début </a:t>
            </a:r>
            <a:r>
              <a:rPr lang="en-US" sz="2450" err="1">
                <a:solidFill>
                  <a:schemeClr val="lt1"/>
                </a:solidFill>
              </a:rPr>
              <a:t>d’année</a:t>
            </a:r>
            <a:r>
              <a:rPr lang="en-US" sz="2450">
                <a:solidFill>
                  <a:schemeClr val="lt1"/>
                </a:solidFill>
              </a:rPr>
              <a:t>, par </a:t>
            </a:r>
            <a:r>
              <a:rPr lang="en-US" sz="2450" err="1">
                <a:solidFill>
                  <a:schemeClr val="lt1"/>
                </a:solidFill>
              </a:rPr>
              <a:t>courriel</a:t>
            </a:r>
            <a:r>
              <a:rPr lang="en-US" sz="2450">
                <a:solidFill>
                  <a:schemeClr val="lt1"/>
                </a:solidFill>
              </a:rPr>
              <a:t> </a:t>
            </a:r>
            <a:r>
              <a:rPr lang="en-US" sz="2450" err="1">
                <a:solidFill>
                  <a:schemeClr val="lt1"/>
                </a:solidFill>
              </a:rPr>
              <a:t>ou</a:t>
            </a:r>
            <a:r>
              <a:rPr lang="en-US" sz="2450">
                <a:solidFill>
                  <a:schemeClr val="lt1"/>
                </a:solidFill>
              </a:rPr>
              <a:t> via </a:t>
            </a:r>
            <a:r>
              <a:rPr lang="en-US" sz="2450" err="1">
                <a:solidFill>
                  <a:schemeClr val="lt1"/>
                </a:solidFill>
              </a:rPr>
              <a:t>Mozaïk</a:t>
            </a:r>
            <a:r>
              <a:rPr lang="en-US" sz="2450">
                <a:solidFill>
                  <a:schemeClr val="lt1"/>
                </a:solidFill>
              </a:rPr>
              <a:t> </a:t>
            </a:r>
            <a:endParaRPr sz="2600">
              <a:solidFill>
                <a:schemeClr val="lt1"/>
              </a:solidFill>
            </a:endParaRPr>
          </a:p>
          <a:p>
            <a:pPr marL="457200" indent="457200">
              <a:spcBef>
                <a:spcPts val="5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-US" sz="2450">
                <a:solidFill>
                  <a:schemeClr val="lt1"/>
                </a:solidFill>
              </a:rPr>
              <a:t> -   </a:t>
            </a:r>
            <a:r>
              <a:rPr lang="en-US" sz="2450" err="1">
                <a:solidFill>
                  <a:schemeClr val="lt1"/>
                </a:solidFill>
              </a:rPr>
              <a:t>en</a:t>
            </a:r>
            <a:r>
              <a:rPr lang="en-US" sz="2450">
                <a:solidFill>
                  <a:schemeClr val="lt1"/>
                </a:solidFill>
              </a:rPr>
              <a:t> </a:t>
            </a:r>
            <a:r>
              <a:rPr lang="en-US" sz="2450" err="1">
                <a:solidFill>
                  <a:schemeClr val="lt1"/>
                </a:solidFill>
              </a:rPr>
              <a:t>cours</a:t>
            </a:r>
            <a:r>
              <a:rPr lang="en-US" sz="2450">
                <a:solidFill>
                  <a:schemeClr val="lt1"/>
                </a:solidFill>
              </a:rPr>
              <a:t> </a:t>
            </a:r>
            <a:r>
              <a:rPr lang="en-US" sz="2450" err="1">
                <a:solidFill>
                  <a:schemeClr val="lt1"/>
                </a:solidFill>
              </a:rPr>
              <a:t>d’étape</a:t>
            </a:r>
            <a:r>
              <a:rPr lang="en-US" sz="2450">
                <a:solidFill>
                  <a:schemeClr val="lt1"/>
                </a:solidFill>
              </a:rPr>
              <a:t>, </a:t>
            </a:r>
            <a:r>
              <a:rPr lang="en-US" sz="2450" u="sng">
                <a:solidFill>
                  <a:schemeClr val="lt1"/>
                </a:solidFill>
              </a:rPr>
              <a:t>au </a:t>
            </a:r>
            <a:r>
              <a:rPr lang="en-US" sz="2450" u="sng" err="1">
                <a:solidFill>
                  <a:schemeClr val="lt1"/>
                </a:solidFill>
              </a:rPr>
              <a:t>besoin</a:t>
            </a:r>
            <a:r>
              <a:rPr lang="en-US" sz="2450" u="sng">
                <a:solidFill>
                  <a:schemeClr val="lt1"/>
                </a:solidFill>
              </a:rPr>
              <a:t>;</a:t>
            </a:r>
          </a:p>
          <a:p>
            <a:pPr marL="457200" indent="-375920">
              <a:spcBef>
                <a:spcPts val="500"/>
              </a:spcBef>
              <a:buClr>
                <a:schemeClr val="lt1"/>
              </a:buClr>
              <a:buSzPts val="2320"/>
              <a:buFont typeface="Wingdings"/>
              <a:buChar char="Ø"/>
            </a:pPr>
            <a:r>
              <a:rPr lang="en-US" sz="2500">
                <a:solidFill>
                  <a:schemeClr val="lt1"/>
                </a:solidFill>
              </a:rPr>
              <a:t>  Personne de </a:t>
            </a:r>
            <a:r>
              <a:rPr lang="en-US" sz="2500" err="1">
                <a:solidFill>
                  <a:schemeClr val="lt1"/>
                </a:solidFill>
              </a:rPr>
              <a:t>référence</a:t>
            </a:r>
            <a:r>
              <a:rPr lang="en-US" sz="2500">
                <a:solidFill>
                  <a:schemeClr val="lt1"/>
                </a:solidFill>
              </a:rPr>
              <a:t> </a:t>
            </a:r>
            <a:r>
              <a:rPr lang="en-US" sz="2500" err="1">
                <a:solidFill>
                  <a:schemeClr val="lt1"/>
                </a:solidFill>
              </a:rPr>
              <a:t>auprès</a:t>
            </a:r>
            <a:r>
              <a:rPr lang="en-US" sz="2500">
                <a:solidFill>
                  <a:schemeClr val="lt1"/>
                </a:solidFill>
              </a:rPr>
              <a:t> des TES, de </a:t>
            </a:r>
            <a:r>
              <a:rPr lang="en-US" sz="2500" err="1">
                <a:solidFill>
                  <a:schemeClr val="lt1"/>
                </a:solidFill>
              </a:rPr>
              <a:t>l’aide</a:t>
            </a:r>
            <a:r>
              <a:rPr lang="en-US" sz="2500">
                <a:solidFill>
                  <a:schemeClr val="lt1"/>
                </a:solidFill>
              </a:rPr>
              <a:t> à la direction et de la   </a:t>
            </a:r>
          </a:p>
          <a:p>
            <a:pPr marL="81280">
              <a:spcBef>
                <a:spcPts val="500"/>
              </a:spcBef>
              <a:buClr>
                <a:schemeClr val="lt1"/>
              </a:buClr>
              <a:buSzPts val="2320"/>
            </a:pPr>
            <a:r>
              <a:rPr lang="en-US" sz="2500">
                <a:solidFill>
                  <a:schemeClr val="lt1"/>
                </a:solidFill>
              </a:rPr>
              <a:t>      direction </a:t>
            </a:r>
            <a:r>
              <a:rPr lang="en-US" sz="2500" err="1">
                <a:solidFill>
                  <a:schemeClr val="lt1"/>
                </a:solidFill>
              </a:rPr>
              <a:t>adjointe</a:t>
            </a:r>
            <a:r>
              <a:rPr lang="en-US" sz="2500">
                <a:solidFill>
                  <a:schemeClr val="lt1"/>
                </a:solidFill>
              </a:rPr>
              <a:t>. </a:t>
            </a:r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Google Shape;273;g2fd9ea08673_0_0">
            <a:extLst>
              <a:ext uri="{FF2B5EF4-FFF2-40B4-BE49-F238E27FC236}">
                <a16:creationId xmlns:a16="http://schemas.microsoft.com/office/drawing/2014/main" id="{8E924DBD-B281-E6EB-96B4-E94D139A07E3}"/>
              </a:ext>
            </a:extLst>
          </p:cNvPr>
          <p:cNvSpPr/>
          <p:nvPr/>
        </p:nvSpPr>
        <p:spPr>
          <a:xfrm>
            <a:off x="7786688" y="-674836"/>
            <a:ext cx="4480560" cy="2513993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274;g2fd9ea08673_0_0">
            <a:extLst>
              <a:ext uri="{FF2B5EF4-FFF2-40B4-BE49-F238E27FC236}">
                <a16:creationId xmlns:a16="http://schemas.microsoft.com/office/drawing/2014/main" id="{AF890D30-99EA-5905-DC8A-FC2F25B686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9325" y="91862"/>
            <a:ext cx="2935300" cy="121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fb3c4f1ed6_0_640"/>
          <p:cNvSpPr txBox="1"/>
          <p:nvPr/>
        </p:nvSpPr>
        <p:spPr>
          <a:xfrm>
            <a:off x="220575" y="104616"/>
            <a:ext cx="7980900" cy="100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US" sz="66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Local </a:t>
            </a:r>
            <a:r>
              <a:rPr lang="en-US" sz="6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d'étude</a:t>
            </a:r>
          </a:p>
        </p:txBody>
      </p:sp>
      <p:sp>
        <p:nvSpPr>
          <p:cNvPr id="308" name="Google Shape;308;g2fb3c4f1ed6_0_640"/>
          <p:cNvSpPr txBox="1"/>
          <p:nvPr/>
        </p:nvSpPr>
        <p:spPr>
          <a:xfrm>
            <a:off x="150125" y="1170068"/>
            <a:ext cx="11615400" cy="5689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Le local </a:t>
            </a:r>
            <a:r>
              <a:rPr lang="en-US" sz="2800" err="1">
                <a:solidFill>
                  <a:schemeClr val="lt1"/>
                </a:solidFill>
              </a:rPr>
              <a:t>d’étude</a:t>
            </a:r>
            <a:r>
              <a:rPr lang="en-US" sz="2800">
                <a:solidFill>
                  <a:schemeClr val="lt1"/>
                </a:solidFill>
              </a:rPr>
              <a:t> </a:t>
            </a:r>
            <a:r>
              <a:rPr lang="en-US" sz="2800" err="1">
                <a:solidFill>
                  <a:schemeClr val="lt1"/>
                </a:solidFill>
              </a:rPr>
              <a:t>est</a:t>
            </a:r>
            <a:r>
              <a:rPr lang="en-US" sz="2800">
                <a:solidFill>
                  <a:schemeClr val="lt1"/>
                </a:solidFill>
              </a:rPr>
              <a:t> </a:t>
            </a:r>
            <a:r>
              <a:rPr lang="en-US" sz="2800" err="1">
                <a:solidFill>
                  <a:schemeClr val="lt1"/>
                </a:solidFill>
              </a:rPr>
              <a:t>situé</a:t>
            </a:r>
            <a:r>
              <a:rPr lang="en-US" sz="2800">
                <a:solidFill>
                  <a:schemeClr val="lt1"/>
                </a:solidFill>
              </a:rPr>
              <a:t> à la bibliothèque et il </a:t>
            </a:r>
            <a:r>
              <a:rPr lang="en-US" sz="2800" err="1">
                <a:solidFill>
                  <a:schemeClr val="lt1"/>
                </a:solidFill>
              </a:rPr>
              <a:t>est</a:t>
            </a:r>
            <a:r>
              <a:rPr lang="en-US" sz="2800">
                <a:solidFill>
                  <a:schemeClr val="lt1"/>
                </a:solidFill>
              </a:rPr>
              <a:t> </a:t>
            </a:r>
            <a:endParaRPr sz="2800">
              <a:solidFill>
                <a:schemeClr val="lt1"/>
              </a:solidFill>
            </a:endParaRPr>
          </a:p>
          <a:p>
            <a:pPr marL="8572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sous la supervision d’un </a:t>
            </a:r>
            <a:r>
              <a:rPr lang="en-US" sz="2800" err="1">
                <a:solidFill>
                  <a:schemeClr val="lt1"/>
                </a:solidFill>
              </a:rPr>
              <a:t>adulte</a:t>
            </a:r>
            <a:r>
              <a:rPr lang="en-US" sz="2800">
                <a:solidFill>
                  <a:schemeClr val="lt1"/>
                </a:solidFill>
              </a:rPr>
              <a:t> </a:t>
            </a:r>
            <a:r>
              <a:rPr lang="en-US" sz="2800" err="1">
                <a:solidFill>
                  <a:schemeClr val="lt1"/>
                </a:solidFill>
              </a:rPr>
              <a:t>en</a:t>
            </a:r>
            <a:r>
              <a:rPr lang="en-US" sz="2800">
                <a:solidFill>
                  <a:schemeClr val="lt1"/>
                </a:solidFill>
              </a:rPr>
              <a:t> tout temps. </a:t>
            </a:r>
            <a:endParaRPr sz="2800">
              <a:solidFill>
                <a:schemeClr val="lt1"/>
              </a:solidFill>
            </a:endParaRPr>
          </a:p>
          <a:p>
            <a:pPr marL="8572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err="1">
                <a:solidFill>
                  <a:schemeClr val="lt1"/>
                </a:solidFill>
              </a:rPr>
              <a:t>L’élève</a:t>
            </a:r>
            <a:r>
              <a:rPr lang="en-US" sz="2800">
                <a:solidFill>
                  <a:schemeClr val="lt1"/>
                </a:solidFill>
              </a:rPr>
              <a:t> y fait son travail </a:t>
            </a:r>
            <a:r>
              <a:rPr lang="en-US" sz="2800" err="1">
                <a:solidFill>
                  <a:schemeClr val="lt1"/>
                </a:solidFill>
              </a:rPr>
              <a:t>scolaire</a:t>
            </a:r>
            <a:r>
              <a:rPr lang="en-US" sz="2800">
                <a:solidFill>
                  <a:schemeClr val="lt1"/>
                </a:solidFill>
              </a:rPr>
              <a:t>.</a:t>
            </a:r>
            <a:endParaRPr sz="2800">
              <a:solidFill>
                <a:schemeClr val="lt1"/>
              </a:solidFill>
            </a:endParaRPr>
          </a:p>
          <a:p>
            <a:pPr marL="85725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Les </a:t>
            </a:r>
            <a:r>
              <a:rPr lang="en-US" sz="2800" b="1" err="1">
                <a:solidFill>
                  <a:schemeClr val="lt1"/>
                </a:solidFill>
              </a:rPr>
              <a:t>élèves</a:t>
            </a:r>
            <a:r>
              <a:rPr lang="en-US" sz="2800" b="1">
                <a:solidFill>
                  <a:schemeClr val="lt1"/>
                </a:solidFill>
              </a:rPr>
              <a:t> y </a:t>
            </a:r>
            <a:r>
              <a:rPr lang="en-US" sz="2800" b="1" err="1">
                <a:solidFill>
                  <a:schemeClr val="lt1"/>
                </a:solidFill>
              </a:rPr>
              <a:t>sont</a:t>
            </a:r>
            <a:r>
              <a:rPr lang="en-US" sz="2800" b="1">
                <a:solidFill>
                  <a:schemeClr val="lt1"/>
                </a:solidFill>
              </a:rPr>
              <a:t> </a:t>
            </a:r>
            <a:r>
              <a:rPr lang="en-US" sz="2800" b="1" err="1">
                <a:solidFill>
                  <a:schemeClr val="lt1"/>
                </a:solidFill>
              </a:rPr>
              <a:t>référés</a:t>
            </a:r>
            <a:r>
              <a:rPr lang="en-US" sz="2800">
                <a:solidFill>
                  <a:schemeClr val="lt1"/>
                </a:solidFill>
              </a:rPr>
              <a:t> :</a:t>
            </a:r>
            <a:endParaRPr sz="1800">
              <a:solidFill>
                <a:schemeClr val="lt1"/>
              </a:solidFill>
            </a:endParaRPr>
          </a:p>
          <a:p>
            <a:pPr marL="457200" lvl="0" indent="-4000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Char char="-"/>
            </a:pPr>
            <a:r>
              <a:rPr lang="en-US" sz="2700">
                <a:solidFill>
                  <a:schemeClr val="lt1"/>
                </a:solidFill>
              </a:rPr>
              <a:t>Pour </a:t>
            </a:r>
            <a:r>
              <a:rPr lang="en-US" sz="2700" err="1">
                <a:solidFill>
                  <a:schemeClr val="lt1"/>
                </a:solidFill>
              </a:rPr>
              <a:t>une</a:t>
            </a:r>
            <a:r>
              <a:rPr lang="en-US" sz="2700">
                <a:solidFill>
                  <a:schemeClr val="lt1"/>
                </a:solidFill>
              </a:rPr>
              <a:t> reprise </a:t>
            </a:r>
            <a:r>
              <a:rPr lang="en-US" sz="2700" err="1">
                <a:solidFill>
                  <a:schemeClr val="lt1"/>
                </a:solidFill>
              </a:rPr>
              <a:t>d’examen</a:t>
            </a:r>
            <a:r>
              <a:rPr lang="en-US" sz="2700">
                <a:solidFill>
                  <a:schemeClr val="lt1"/>
                </a:solidFill>
              </a:rPr>
              <a:t> ;</a:t>
            </a:r>
            <a:endParaRPr sz="2700">
              <a:solidFill>
                <a:schemeClr val="lt1"/>
              </a:solidFill>
            </a:endParaRPr>
          </a:p>
          <a:p>
            <a:pPr marL="457200" indent="-400050">
              <a:buClr>
                <a:schemeClr val="lt1"/>
              </a:buClr>
              <a:buSzPts val="2700"/>
              <a:buChar char="-"/>
            </a:pPr>
            <a:r>
              <a:rPr lang="en-US" sz="2700" err="1">
                <a:solidFill>
                  <a:schemeClr val="lt1"/>
                </a:solidFill>
              </a:rPr>
              <a:t>Lorsque</a:t>
            </a:r>
            <a:r>
              <a:rPr lang="en-US" sz="2700">
                <a:solidFill>
                  <a:schemeClr val="lt1"/>
                </a:solidFill>
              </a:rPr>
              <a:t> </a:t>
            </a:r>
            <a:r>
              <a:rPr lang="en-US" sz="2700" err="1">
                <a:solidFill>
                  <a:schemeClr val="lt1"/>
                </a:solidFill>
              </a:rPr>
              <a:t>l’élève</a:t>
            </a:r>
            <a:r>
              <a:rPr lang="en-US" sz="2700">
                <a:solidFill>
                  <a:schemeClr val="lt1"/>
                </a:solidFill>
              </a:rPr>
              <a:t> ne </a:t>
            </a:r>
            <a:r>
              <a:rPr lang="en-US" sz="2700" err="1">
                <a:solidFill>
                  <a:schemeClr val="lt1"/>
                </a:solidFill>
              </a:rPr>
              <a:t>peut</a:t>
            </a:r>
            <a:r>
              <a:rPr lang="en-US" sz="2700">
                <a:solidFill>
                  <a:schemeClr val="lt1"/>
                </a:solidFill>
              </a:rPr>
              <a:t> </a:t>
            </a:r>
            <a:r>
              <a:rPr lang="en-US" sz="2700" err="1">
                <a:solidFill>
                  <a:schemeClr val="lt1"/>
                </a:solidFill>
              </a:rPr>
              <a:t>pratiquer</a:t>
            </a:r>
            <a:r>
              <a:rPr lang="en-US" sz="2700">
                <a:solidFill>
                  <a:schemeClr val="lt1"/>
                </a:solidFill>
              </a:rPr>
              <a:t> </a:t>
            </a:r>
            <a:r>
              <a:rPr lang="en-US" sz="2700" err="1">
                <a:solidFill>
                  <a:schemeClr val="lt1"/>
                </a:solidFill>
              </a:rPr>
              <a:t>sa</a:t>
            </a:r>
            <a:r>
              <a:rPr lang="en-US" sz="2700">
                <a:solidFill>
                  <a:schemeClr val="lt1"/>
                </a:solidFill>
              </a:rPr>
              <a:t> discipline </a:t>
            </a:r>
            <a:r>
              <a:rPr lang="en-US" sz="2700" err="1">
                <a:solidFill>
                  <a:schemeClr val="lt1"/>
                </a:solidFill>
              </a:rPr>
              <a:t>ou</a:t>
            </a:r>
            <a:r>
              <a:rPr lang="en-US" sz="2700">
                <a:solidFill>
                  <a:schemeClr val="lt1"/>
                </a:solidFill>
              </a:rPr>
              <a:t> éducation physique</a:t>
            </a:r>
            <a:endParaRPr sz="2700" err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</a:rPr>
              <a:t>(</a:t>
            </a:r>
            <a:r>
              <a:rPr lang="en-US" sz="2700" err="1">
                <a:solidFill>
                  <a:schemeClr val="lt1"/>
                </a:solidFill>
              </a:rPr>
              <a:t>blessure</a:t>
            </a:r>
            <a:r>
              <a:rPr lang="en-US" sz="2700">
                <a:solidFill>
                  <a:schemeClr val="lt1"/>
                </a:solidFill>
              </a:rPr>
              <a:t> avec billet </a:t>
            </a:r>
            <a:r>
              <a:rPr lang="en-US" sz="2700" err="1">
                <a:solidFill>
                  <a:schemeClr val="lt1"/>
                </a:solidFill>
              </a:rPr>
              <a:t>médical</a:t>
            </a:r>
            <a:r>
              <a:rPr lang="en-US" sz="2700">
                <a:solidFill>
                  <a:schemeClr val="lt1"/>
                </a:solidFill>
              </a:rPr>
              <a:t> et entente avec la discipline/école) ;</a:t>
            </a:r>
            <a:endParaRPr sz="2700">
              <a:solidFill>
                <a:schemeClr val="lt1"/>
              </a:solidFill>
            </a:endParaRPr>
          </a:p>
          <a:p>
            <a:pPr marL="457200" lvl="0" indent="-4000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Char char="-"/>
            </a:pPr>
            <a:r>
              <a:rPr lang="en-US" sz="2700">
                <a:solidFill>
                  <a:schemeClr val="lt1"/>
                </a:solidFill>
              </a:rPr>
              <a:t>Avant </a:t>
            </a:r>
            <a:r>
              <a:rPr lang="en-US" sz="2700" err="1">
                <a:solidFill>
                  <a:schemeClr val="lt1"/>
                </a:solidFill>
              </a:rPr>
              <a:t>ou</a:t>
            </a:r>
            <a:r>
              <a:rPr lang="en-US" sz="2700">
                <a:solidFill>
                  <a:schemeClr val="lt1"/>
                </a:solidFill>
              </a:rPr>
              <a:t> après </a:t>
            </a:r>
            <a:r>
              <a:rPr lang="en-US" sz="2700" err="1">
                <a:solidFill>
                  <a:schemeClr val="lt1"/>
                </a:solidFill>
              </a:rPr>
              <a:t>une</a:t>
            </a:r>
            <a:r>
              <a:rPr lang="en-US" sz="2700">
                <a:solidFill>
                  <a:schemeClr val="lt1"/>
                </a:solidFill>
              </a:rPr>
              <a:t> </a:t>
            </a:r>
            <a:r>
              <a:rPr lang="en-US" sz="2700" err="1">
                <a:solidFill>
                  <a:schemeClr val="lt1"/>
                </a:solidFill>
              </a:rPr>
              <a:t>récupération</a:t>
            </a:r>
            <a:r>
              <a:rPr lang="en-US" sz="2700">
                <a:solidFill>
                  <a:schemeClr val="lt1"/>
                </a:solidFill>
              </a:rPr>
              <a:t> </a:t>
            </a:r>
            <a:r>
              <a:rPr lang="en-US" sz="2700" err="1">
                <a:solidFill>
                  <a:schemeClr val="lt1"/>
                </a:solidFill>
              </a:rPr>
              <a:t>flottante</a:t>
            </a:r>
            <a:r>
              <a:rPr lang="en-US" sz="2700">
                <a:solidFill>
                  <a:schemeClr val="lt1"/>
                </a:solidFill>
              </a:rPr>
              <a:t>.</a:t>
            </a:r>
            <a:endParaRPr sz="27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1000">
              <a:solidFill>
                <a:schemeClr val="lt1"/>
              </a:solidFill>
            </a:endParaRPr>
          </a:p>
          <a:p>
            <a:pPr marL="50800" algn="ctr">
              <a:buClr>
                <a:srgbClr val="FFFFFF"/>
              </a:buClr>
              <a:buSzPts val="2800"/>
            </a:pPr>
            <a:r>
              <a:rPr lang="en-US" sz="2800" b="1" err="1">
                <a:solidFill>
                  <a:schemeClr val="lt1"/>
                </a:solidFill>
              </a:rPr>
              <a:t>L’élève</a:t>
            </a:r>
            <a:r>
              <a:rPr lang="en-US" sz="2800" b="1">
                <a:solidFill>
                  <a:schemeClr val="lt1"/>
                </a:solidFill>
              </a:rPr>
              <a:t> doit </a:t>
            </a:r>
            <a:r>
              <a:rPr lang="en-US" sz="2800" b="1" err="1">
                <a:solidFill>
                  <a:schemeClr val="lt1"/>
                </a:solidFill>
              </a:rPr>
              <a:t>être</a:t>
            </a:r>
            <a:r>
              <a:rPr lang="en-US" sz="2800" b="1">
                <a:solidFill>
                  <a:schemeClr val="lt1"/>
                </a:solidFill>
              </a:rPr>
              <a:t> </a:t>
            </a:r>
            <a:r>
              <a:rPr lang="en-US" sz="2800" b="1" err="1">
                <a:solidFill>
                  <a:schemeClr val="lt1"/>
                </a:solidFill>
              </a:rPr>
              <a:t>présent</a:t>
            </a:r>
            <a:r>
              <a:rPr lang="en-US" sz="2800" b="1">
                <a:solidFill>
                  <a:schemeClr val="lt1"/>
                </a:solidFill>
              </a:rPr>
              <a:t> pour toute la durée de la demi-</a:t>
            </a:r>
            <a:r>
              <a:rPr lang="en-US" sz="2800" b="1" err="1">
                <a:solidFill>
                  <a:schemeClr val="lt1"/>
                </a:solidFill>
              </a:rPr>
              <a:t>journée</a:t>
            </a:r>
            <a:r>
              <a:rPr lang="en-US" sz="2800" b="1">
                <a:solidFill>
                  <a:schemeClr val="lt1"/>
                </a:solidFill>
              </a:rPr>
              <a:t> </a:t>
            </a:r>
          </a:p>
          <a:p>
            <a:pPr marL="50800" algn="ctr">
              <a:buSzPts val="2800"/>
            </a:pPr>
            <a:r>
              <a:rPr lang="en-US" sz="2800" b="1" err="1">
                <a:solidFill>
                  <a:schemeClr val="lt1"/>
                </a:solidFill>
              </a:rPr>
              <a:t>s'il</a:t>
            </a:r>
            <a:r>
              <a:rPr lang="en-US" sz="2800" b="1">
                <a:solidFill>
                  <a:schemeClr val="lt1"/>
                </a:solidFill>
              </a:rPr>
              <a:t> </a:t>
            </a:r>
            <a:r>
              <a:rPr lang="en-US" sz="2800" b="1" err="1">
                <a:solidFill>
                  <a:schemeClr val="lt1"/>
                </a:solidFill>
              </a:rPr>
              <a:t>n'est</a:t>
            </a:r>
            <a:r>
              <a:rPr lang="en-US" sz="2800" b="1">
                <a:solidFill>
                  <a:schemeClr val="lt1"/>
                </a:solidFill>
              </a:rPr>
              <a:t> pas </a:t>
            </a:r>
            <a:r>
              <a:rPr lang="en-US" sz="2800" b="1" err="1">
                <a:solidFill>
                  <a:schemeClr val="lt1"/>
                </a:solidFill>
              </a:rPr>
              <a:t>en</a:t>
            </a:r>
            <a:r>
              <a:rPr lang="en-US" sz="2800" b="1">
                <a:solidFill>
                  <a:schemeClr val="lt1"/>
                </a:solidFill>
              </a:rPr>
              <a:t> </a:t>
            </a:r>
            <a:r>
              <a:rPr lang="en-US" sz="2800" b="1" err="1">
                <a:solidFill>
                  <a:schemeClr val="lt1"/>
                </a:solidFill>
              </a:rPr>
              <a:t>mesure</a:t>
            </a:r>
            <a:r>
              <a:rPr lang="en-US" sz="2800" b="1">
                <a:solidFill>
                  <a:schemeClr val="lt1"/>
                </a:solidFill>
              </a:rPr>
              <a:t> de </a:t>
            </a:r>
            <a:r>
              <a:rPr lang="en-US" sz="2800" b="1" err="1">
                <a:solidFill>
                  <a:schemeClr val="lt1"/>
                </a:solidFill>
              </a:rPr>
              <a:t>retourner</a:t>
            </a:r>
            <a:r>
              <a:rPr lang="en-US" sz="2800" b="1">
                <a:solidFill>
                  <a:schemeClr val="lt1"/>
                </a:solidFill>
              </a:rPr>
              <a:t> chez </a:t>
            </a:r>
            <a:r>
              <a:rPr lang="en-US" sz="2800" b="1" err="1">
                <a:solidFill>
                  <a:schemeClr val="lt1"/>
                </a:solidFill>
              </a:rPr>
              <a:t>lui</a:t>
            </a:r>
            <a:r>
              <a:rPr lang="en-US" sz="2800" b="1">
                <a:solidFill>
                  <a:schemeClr val="lt1"/>
                </a:solidFill>
              </a:rPr>
              <a:t> </a:t>
            </a:r>
            <a:endParaRPr lang="en-US">
              <a:solidFill>
                <a:schemeClr val="lt1"/>
              </a:solidFill>
            </a:endParaRPr>
          </a:p>
          <a:p>
            <a:pPr marL="50800" algn="ctr">
              <a:buSzPts val="2800"/>
            </a:pPr>
            <a:r>
              <a:rPr lang="en-US" sz="2800" b="1">
                <a:solidFill>
                  <a:schemeClr val="lt1"/>
                </a:solidFill>
              </a:rPr>
              <a:t>pour le </a:t>
            </a:r>
            <a:r>
              <a:rPr lang="en-US" sz="2800" b="1" err="1">
                <a:solidFill>
                  <a:schemeClr val="lt1"/>
                </a:solidFill>
              </a:rPr>
              <a:t>reste</a:t>
            </a:r>
            <a:r>
              <a:rPr lang="en-US" sz="2800" b="1">
                <a:solidFill>
                  <a:schemeClr val="lt1"/>
                </a:solidFill>
              </a:rPr>
              <a:t> de la </a:t>
            </a:r>
            <a:r>
              <a:rPr lang="en-US" sz="2800" b="1" err="1">
                <a:solidFill>
                  <a:schemeClr val="lt1"/>
                </a:solidFill>
              </a:rPr>
              <a:t>journée</a:t>
            </a:r>
            <a:r>
              <a:rPr lang="en-US" sz="2800" b="1">
                <a:solidFill>
                  <a:schemeClr val="lt1"/>
                </a:solidFill>
              </a:rPr>
              <a:t>.</a:t>
            </a:r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Google Shape;273;g2fd9ea08673_0_0">
            <a:extLst>
              <a:ext uri="{FF2B5EF4-FFF2-40B4-BE49-F238E27FC236}">
                <a16:creationId xmlns:a16="http://schemas.microsoft.com/office/drawing/2014/main" id="{1AA60417-77A4-39E9-B296-5CB1C8252DB5}"/>
              </a:ext>
            </a:extLst>
          </p:cNvPr>
          <p:cNvSpPr/>
          <p:nvPr/>
        </p:nvSpPr>
        <p:spPr>
          <a:xfrm>
            <a:off x="7786688" y="-674836"/>
            <a:ext cx="4480560" cy="2513993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274;g2fd9ea08673_0_0">
            <a:extLst>
              <a:ext uri="{FF2B5EF4-FFF2-40B4-BE49-F238E27FC236}">
                <a16:creationId xmlns:a16="http://schemas.microsoft.com/office/drawing/2014/main" id="{ACBA241F-0731-960D-F6D3-F0D0058517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9325" y="91862"/>
            <a:ext cx="2935300" cy="121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fb3c4f1ed6_0_711"/>
          <p:cNvSpPr txBox="1"/>
          <p:nvPr/>
        </p:nvSpPr>
        <p:spPr>
          <a:xfrm>
            <a:off x="244567" y="162125"/>
            <a:ext cx="7265700" cy="100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sz="66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Soutien académique</a:t>
            </a:r>
            <a:endParaRPr sz="66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7" name="Google Shape;317;g2fb3c4f1ed6_0_711"/>
          <p:cNvSpPr txBox="1"/>
          <p:nvPr/>
        </p:nvSpPr>
        <p:spPr>
          <a:xfrm>
            <a:off x="121600" y="1536226"/>
            <a:ext cx="24927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Récupérations</a:t>
            </a: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2fb3c4f1ed6_0_711"/>
          <p:cNvSpPr txBox="1"/>
          <p:nvPr/>
        </p:nvSpPr>
        <p:spPr>
          <a:xfrm>
            <a:off x="6425850" y="1504403"/>
            <a:ext cx="24927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Sur le web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g2fb3c4f1ed6_0_71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27041" b="27037"/>
          <a:stretch/>
        </p:blipFill>
        <p:spPr>
          <a:xfrm>
            <a:off x="121600" y="2427825"/>
            <a:ext cx="5391600" cy="330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2fb3c4f1ed6_0_711"/>
          <p:cNvSpPr txBox="1"/>
          <p:nvPr/>
        </p:nvSpPr>
        <p:spPr>
          <a:xfrm rot="-1209865">
            <a:off x="691684" y="3431794"/>
            <a:ext cx="4803095" cy="175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SzPts val="5100"/>
            </a:pPr>
            <a:r>
              <a:rPr lang="en-US" sz="5100" b="1">
                <a:solidFill>
                  <a:schemeClr val="dk2"/>
                </a:solidFill>
              </a:rPr>
              <a:t>2025-2026 </a:t>
            </a:r>
            <a:endParaRPr lang="en-US" sz="1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en-US" sz="5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À VENIR</a:t>
            </a:r>
            <a:endParaRPr sz="1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g2fb3c4f1ed6_0_711" descr="upload.wikimedia.org/wikipedia/commons/thumb/2/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6225" y="2114849"/>
            <a:ext cx="1839912" cy="1589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2fb3c4f1ed6_0_7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18575" y="2079925"/>
            <a:ext cx="1681163" cy="162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2fb3c4f1ed6_0_7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26225" y="3853163"/>
            <a:ext cx="40195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2fb3c4f1ed6_0_7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26225" y="5343519"/>
            <a:ext cx="4019550" cy="10184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73;g2fd9ea08673_0_0">
            <a:extLst>
              <a:ext uri="{FF2B5EF4-FFF2-40B4-BE49-F238E27FC236}">
                <a16:creationId xmlns:a16="http://schemas.microsoft.com/office/drawing/2014/main" id="{4858F16D-C062-CF89-1871-3A0893C71BDC}"/>
              </a:ext>
            </a:extLst>
          </p:cNvPr>
          <p:cNvSpPr/>
          <p:nvPr/>
        </p:nvSpPr>
        <p:spPr>
          <a:xfrm>
            <a:off x="7786688" y="-674836"/>
            <a:ext cx="4480560" cy="2513993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274;g2fd9ea08673_0_0">
            <a:extLst>
              <a:ext uri="{FF2B5EF4-FFF2-40B4-BE49-F238E27FC236}">
                <a16:creationId xmlns:a16="http://schemas.microsoft.com/office/drawing/2014/main" id="{8E005599-D041-1277-5AA2-4D19B54A176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59325" y="91862"/>
            <a:ext cx="2935300" cy="121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8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fb3c4f1ed6_0_338"/>
          <p:cNvSpPr txBox="1"/>
          <p:nvPr/>
        </p:nvSpPr>
        <p:spPr>
          <a:xfrm>
            <a:off x="470650" y="1934050"/>
            <a:ext cx="9581100" cy="4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400" b="0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M. Jérôme Croteau, </a:t>
            </a:r>
            <a:r>
              <a:rPr lang="en-US" sz="3400" b="0" i="0" u="none" strike="noStrike" cap="none" err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directeur</a:t>
            </a:r>
            <a:r>
              <a:rPr lang="en-US" sz="3400" b="0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400" b="0" i="0" u="none" strike="noStrike" cap="non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SzPts val="3200"/>
            </a:pPr>
            <a:r>
              <a:rPr lang="en-US" sz="3400" err="1">
                <a:solidFill>
                  <a:srgbClr val="1C4587"/>
                </a:solidFill>
                <a:latin typeface="Calibri"/>
                <a:ea typeface="Calibri"/>
                <a:cs typeface="Calibri"/>
              </a:rPr>
              <a:t>Mme</a:t>
            </a:r>
            <a:r>
              <a:rPr lang="en-US" sz="3400">
                <a:solidFill>
                  <a:srgbClr val="1C4587"/>
                </a:solidFill>
                <a:latin typeface="Calibri"/>
                <a:ea typeface="Calibri"/>
                <a:cs typeface="Calibri"/>
              </a:rPr>
              <a:t> Jacinthe Morin, </a:t>
            </a:r>
            <a:r>
              <a:rPr lang="en-US" sz="3400" err="1">
                <a:solidFill>
                  <a:srgbClr val="1C4587"/>
                </a:solidFill>
                <a:latin typeface="Calibri"/>
                <a:ea typeface="Calibri"/>
                <a:cs typeface="Calibri"/>
              </a:rPr>
              <a:t>directrice</a:t>
            </a:r>
            <a:r>
              <a:rPr lang="en-US" sz="3400">
                <a:solidFill>
                  <a:srgbClr val="1C4587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400" err="1">
                <a:solidFill>
                  <a:srgbClr val="1C4587"/>
                </a:solidFill>
                <a:latin typeface="Calibri"/>
                <a:ea typeface="Calibri"/>
                <a:cs typeface="Calibri"/>
              </a:rPr>
              <a:t>adjointe</a:t>
            </a:r>
            <a:r>
              <a:rPr lang="en-US" sz="3400">
                <a:solidFill>
                  <a:srgbClr val="1C4587"/>
                </a:solidFill>
                <a:latin typeface="Calibri"/>
                <a:ea typeface="Calibri"/>
                <a:cs typeface="Calibri"/>
              </a:rPr>
              <a:t> 1re et 2e</a:t>
            </a:r>
            <a:endParaRPr lang="en-US" sz="34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SzPts val="3200"/>
            </a:pPr>
            <a:r>
              <a:rPr lang="en-US" sz="3400" b="0" i="0" u="none" strike="noStrike" cap="none" err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Mme</a:t>
            </a:r>
            <a:r>
              <a:rPr lang="en-US" sz="3400" b="0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Karine Morin, </a:t>
            </a:r>
            <a:r>
              <a:rPr lang="en-US" sz="3400" b="0" i="0" u="none" strike="noStrike" cap="none" err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directrice</a:t>
            </a:r>
            <a:r>
              <a:rPr lang="en-US" sz="3400" b="0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err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adjointe</a:t>
            </a:r>
            <a:r>
              <a:rPr lang="en-US" sz="3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3e, 4e et 5e</a:t>
            </a:r>
            <a:endParaRPr sz="3400" b="0" i="0" u="none" strike="noStrike" cap="non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SzPts val="3200"/>
            </a:pPr>
            <a:r>
              <a:rPr lang="en-US" sz="3400" b="0" i="0" u="none" strike="noStrike" cap="none" err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Mme</a:t>
            </a:r>
            <a:r>
              <a:rPr lang="en-US" sz="3400" b="0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Jacinthe Vaillant, aide </a:t>
            </a:r>
            <a:r>
              <a:rPr lang="en-US" sz="3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aux directions</a:t>
            </a:r>
            <a:endParaRPr sz="3400" b="0" i="0" u="none" strike="noStrike" cap="non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400" b="0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M. Mélanie Cayouette, </a:t>
            </a:r>
            <a:r>
              <a:rPr lang="en-US" sz="3400" b="0" i="0" u="none" strike="noStrike" cap="none" err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coordonnatrice</a:t>
            </a:r>
            <a:r>
              <a:rPr lang="en-US" sz="3400" b="0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des disciplines</a:t>
            </a:r>
            <a:endParaRPr sz="3400" b="0" i="0" u="none" strike="noStrike" cap="non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SzPts val="3200"/>
            </a:pPr>
            <a:r>
              <a:rPr lang="en-US" sz="3400" b="0" i="0" u="none" strike="noStrike" cap="none" err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Mme</a:t>
            </a:r>
            <a:r>
              <a:rPr lang="en-US" sz="3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 Aurélie Haffner</a:t>
            </a:r>
            <a:r>
              <a:rPr lang="en-US" sz="3400" b="0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400" b="0" i="0" u="none" strike="noStrike" cap="none" err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secrétaire</a:t>
            </a:r>
            <a:r>
              <a:rPr lang="en-US" sz="3400" b="0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400" b="0" i="0" u="none" strike="noStrike" cap="non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400" b="0" i="0" u="none" strike="noStrike" cap="none" err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Mme</a:t>
            </a:r>
            <a:r>
              <a:rPr lang="en-US" sz="3400" b="0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Andrée-Anne Gourde, </a:t>
            </a:r>
            <a:r>
              <a:rPr lang="en-US" sz="3400" b="0" i="0" u="none" strike="noStrike" cap="none" err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secrétaire</a:t>
            </a:r>
            <a:r>
              <a:rPr lang="en-US" sz="3400" b="0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aux admissions</a:t>
            </a:r>
            <a:endParaRPr sz="3400" b="0" i="0" u="none" strike="noStrike" cap="non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400" b="0" i="0" u="none" strike="noStrike" cap="non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g2fb3c4f1ed6_0_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9151" y="111475"/>
            <a:ext cx="3345125" cy="13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fb3c4f1ed6_0_338"/>
          <p:cNvSpPr txBox="1"/>
          <p:nvPr/>
        </p:nvSpPr>
        <p:spPr>
          <a:xfrm>
            <a:off x="324275" y="477450"/>
            <a:ext cx="72132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fb3c4f1ed6_0_338"/>
          <p:cNvSpPr/>
          <p:nvPr/>
        </p:nvSpPr>
        <p:spPr>
          <a:xfrm>
            <a:off x="0" y="0"/>
            <a:ext cx="12192000" cy="19341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L’administration des PALS</a:t>
            </a: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fb3c4f1ed6_0_338"/>
          <p:cNvSpPr/>
          <p:nvPr/>
        </p:nvSpPr>
        <p:spPr>
          <a:xfrm>
            <a:off x="7711438" y="1"/>
            <a:ext cx="4480560" cy="2513993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2fb3c4f1ed6_0_338"/>
          <p:cNvSpPr/>
          <p:nvPr/>
        </p:nvSpPr>
        <p:spPr>
          <a:xfrm>
            <a:off x="7711438" y="-622499"/>
            <a:ext cx="4480560" cy="2513993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2fb3c4f1ed6_0_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9475" y="321963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fd9ea08673_0_8"/>
          <p:cNvSpPr txBox="1"/>
          <p:nvPr/>
        </p:nvSpPr>
        <p:spPr>
          <a:xfrm>
            <a:off x="58802" y="139724"/>
            <a:ext cx="824861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US" sz="40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Critères</a:t>
            </a:r>
            <a:r>
              <a:rPr lang="en-U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de </a:t>
            </a:r>
            <a:r>
              <a:rPr lang="en-US" sz="40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réadmission</a:t>
            </a:r>
            <a:r>
              <a:rPr lang="en-U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(pour 1</a:t>
            </a:r>
            <a:r>
              <a:rPr lang="en-US" sz="2800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</a:t>
            </a: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à 4</a:t>
            </a:r>
            <a:r>
              <a:rPr lang="en-US" sz="2800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sec.)</a:t>
            </a:r>
            <a:endParaRPr lang="fr-FR" sz="28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3" name="Google Shape;333;g2fd9ea08673_0_8"/>
          <p:cNvSpPr txBox="1"/>
          <p:nvPr/>
        </p:nvSpPr>
        <p:spPr>
          <a:xfrm>
            <a:off x="64090" y="979190"/>
            <a:ext cx="12060843" cy="6018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 dirty="0">
                <a:solidFill>
                  <a:schemeClr val="lt1"/>
                </a:solidFill>
              </a:rPr>
              <a:t>Pour </a:t>
            </a:r>
            <a:r>
              <a:rPr lang="en-US" sz="2000" dirty="0" err="1">
                <a:solidFill>
                  <a:schemeClr val="lt1"/>
                </a:solidFill>
              </a:rPr>
              <a:t>être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réadmis</a:t>
            </a:r>
            <a:r>
              <a:rPr lang="en-US" sz="2000" dirty="0">
                <a:solidFill>
                  <a:schemeClr val="lt1"/>
                </a:solidFill>
              </a:rPr>
              <a:t>, </a:t>
            </a:r>
            <a:r>
              <a:rPr lang="en-US" sz="2000" dirty="0" err="1">
                <a:solidFill>
                  <a:schemeClr val="lt1"/>
                </a:solidFill>
              </a:rPr>
              <a:t>l'élève</a:t>
            </a:r>
            <a:r>
              <a:rPr lang="en-US" sz="2000" dirty="0">
                <a:solidFill>
                  <a:schemeClr val="lt1"/>
                </a:solidFill>
              </a:rPr>
              <a:t> doit </a:t>
            </a:r>
            <a:r>
              <a:rPr lang="en-US" sz="2000" dirty="0" err="1">
                <a:solidFill>
                  <a:schemeClr val="lt1"/>
                </a:solidFill>
              </a:rPr>
              <a:t>avoir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rempli</a:t>
            </a:r>
            <a:r>
              <a:rPr lang="en-US" sz="2000" dirty="0">
                <a:solidFill>
                  <a:schemeClr val="lt1"/>
                </a:solidFill>
              </a:rPr>
              <a:t> et remis à </a:t>
            </a:r>
            <a:r>
              <a:rPr lang="en-US" sz="2000" dirty="0" err="1">
                <a:solidFill>
                  <a:schemeClr val="lt1"/>
                </a:solidFill>
              </a:rPr>
              <a:t>l'école</a:t>
            </a:r>
            <a:r>
              <a:rPr lang="en-US" sz="2000" dirty="0">
                <a:solidFill>
                  <a:schemeClr val="lt1"/>
                </a:solidFill>
              </a:rPr>
              <a:t> son </a:t>
            </a:r>
            <a:endParaRPr sz="2000" dirty="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lt1"/>
                </a:solidFill>
              </a:rPr>
              <a:t>formulaire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d'admission</a:t>
            </a:r>
            <a:r>
              <a:rPr lang="en-US" sz="2000" dirty="0">
                <a:solidFill>
                  <a:schemeClr val="lt1"/>
                </a:solidFill>
              </a:rPr>
              <a:t> et </a:t>
            </a:r>
            <a:r>
              <a:rPr lang="en-US" sz="2000" dirty="0" err="1">
                <a:solidFill>
                  <a:schemeClr val="lt1"/>
                </a:solidFill>
              </a:rPr>
              <a:t>d'inscription</a:t>
            </a:r>
            <a:r>
              <a:rPr lang="en-US" sz="2000" dirty="0">
                <a:solidFill>
                  <a:schemeClr val="lt1"/>
                </a:solidFill>
              </a:rPr>
              <a:t> de </a:t>
            </a:r>
            <a:r>
              <a:rPr lang="en-US" sz="2000" dirty="0" err="1">
                <a:solidFill>
                  <a:schemeClr val="lt1"/>
                </a:solidFill>
              </a:rPr>
              <a:t>l’année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suivante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en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février</a:t>
            </a:r>
            <a:r>
              <a:rPr lang="en-US" sz="2000" dirty="0">
                <a:solidFill>
                  <a:schemeClr val="lt1"/>
                </a:solidFill>
              </a:rPr>
              <a:t> ;  </a:t>
            </a:r>
            <a:endParaRPr sz="2000" dirty="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 dirty="0">
                <a:solidFill>
                  <a:schemeClr val="lt1"/>
                </a:solidFill>
              </a:rPr>
              <a:t>Pour </a:t>
            </a:r>
            <a:r>
              <a:rPr lang="en-US" sz="2000" dirty="0" err="1">
                <a:solidFill>
                  <a:schemeClr val="lt1"/>
                </a:solidFill>
              </a:rPr>
              <a:t>être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réadmis</a:t>
            </a:r>
            <a:r>
              <a:rPr lang="en-US" sz="2000" dirty="0">
                <a:solidFill>
                  <a:schemeClr val="lt1"/>
                </a:solidFill>
              </a:rPr>
              <a:t> dans </a:t>
            </a:r>
            <a:r>
              <a:rPr lang="en-US" sz="2000" dirty="0" err="1">
                <a:solidFill>
                  <a:schemeClr val="lt1"/>
                </a:solidFill>
              </a:rPr>
              <a:t>une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b="1" dirty="0">
                <a:solidFill>
                  <a:schemeClr val="lt1"/>
                </a:solidFill>
              </a:rPr>
              <a:t>concentration</a:t>
            </a:r>
            <a:r>
              <a:rPr lang="en-US" sz="2000" dirty="0">
                <a:solidFill>
                  <a:schemeClr val="lt1"/>
                </a:solidFill>
              </a:rPr>
              <a:t> sportive, </a:t>
            </a:r>
            <a:r>
              <a:rPr lang="en-US" sz="2000" dirty="0" err="1">
                <a:solidFill>
                  <a:schemeClr val="lt1"/>
                </a:solidFill>
              </a:rPr>
              <a:t>artistique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ou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linguistique</a:t>
            </a:r>
            <a:r>
              <a:rPr lang="en-US" sz="2000" dirty="0">
                <a:solidFill>
                  <a:schemeClr val="lt1"/>
                </a:solidFill>
              </a:rPr>
              <a:t>, </a:t>
            </a:r>
            <a:r>
              <a:rPr lang="en-US" sz="2000" dirty="0" err="1">
                <a:solidFill>
                  <a:schemeClr val="lt1"/>
                </a:solidFill>
              </a:rPr>
              <a:t>l’élève</a:t>
            </a:r>
            <a:r>
              <a:rPr lang="en-US" sz="2000" dirty="0">
                <a:solidFill>
                  <a:schemeClr val="lt1"/>
                </a:solidFill>
              </a:rPr>
              <a:t> doit </a:t>
            </a:r>
            <a:r>
              <a:rPr lang="en-US" sz="2000" dirty="0" err="1">
                <a:solidFill>
                  <a:schemeClr val="lt1"/>
                </a:solidFill>
              </a:rPr>
              <a:t>être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en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réussite</a:t>
            </a:r>
            <a:r>
              <a:rPr lang="en-US" sz="2000" dirty="0">
                <a:solidFill>
                  <a:schemeClr val="lt1"/>
                </a:solidFill>
              </a:rPr>
              <a:t> dans </a:t>
            </a:r>
            <a:r>
              <a:rPr lang="en-US" sz="2000" dirty="0" err="1">
                <a:solidFill>
                  <a:schemeClr val="lt1"/>
                </a:solidFill>
              </a:rPr>
              <a:t>toutes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ses</a:t>
            </a:r>
            <a:r>
              <a:rPr lang="en-US" sz="2000" dirty="0">
                <a:solidFill>
                  <a:schemeClr val="lt1"/>
                </a:solidFill>
              </a:rPr>
              <a:t> matières et </a:t>
            </a:r>
            <a:r>
              <a:rPr lang="en-US" sz="2000" dirty="0" err="1">
                <a:solidFill>
                  <a:schemeClr val="lt1"/>
                </a:solidFill>
              </a:rPr>
              <a:t>présenter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une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moyenne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générale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minimale</a:t>
            </a:r>
            <a:r>
              <a:rPr lang="en-US" sz="2000" dirty="0">
                <a:solidFill>
                  <a:schemeClr val="lt1"/>
                </a:solidFill>
              </a:rPr>
              <a:t> de 70 % ; </a:t>
            </a:r>
            <a:endParaRPr sz="2000" dirty="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 dirty="0">
                <a:solidFill>
                  <a:schemeClr val="lt1"/>
                </a:solidFill>
              </a:rPr>
              <a:t>Pour </a:t>
            </a:r>
            <a:r>
              <a:rPr lang="en-US" sz="2000" dirty="0" err="1">
                <a:solidFill>
                  <a:schemeClr val="lt1"/>
                </a:solidFill>
              </a:rPr>
              <a:t>être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réadmis</a:t>
            </a:r>
            <a:r>
              <a:rPr lang="en-US" sz="2000" dirty="0">
                <a:solidFill>
                  <a:schemeClr val="lt1"/>
                </a:solidFill>
              </a:rPr>
              <a:t> dans un </a:t>
            </a:r>
            <a:r>
              <a:rPr lang="en-US" sz="2000" b="1" dirty="0" err="1">
                <a:solidFill>
                  <a:schemeClr val="lt1"/>
                </a:solidFill>
              </a:rPr>
              <a:t>programme</a:t>
            </a:r>
            <a:r>
              <a:rPr lang="en-US" sz="2000" b="1" dirty="0">
                <a:solidFill>
                  <a:schemeClr val="lt1"/>
                </a:solidFill>
              </a:rPr>
              <a:t> sport-études</a:t>
            </a:r>
            <a:r>
              <a:rPr lang="en-US" sz="2000" dirty="0">
                <a:solidFill>
                  <a:schemeClr val="lt1"/>
                </a:solidFill>
              </a:rPr>
              <a:t>, </a:t>
            </a:r>
            <a:r>
              <a:rPr lang="en-US" sz="2000" dirty="0" err="1">
                <a:solidFill>
                  <a:schemeClr val="lt1"/>
                </a:solidFill>
              </a:rPr>
              <a:t>l’élève</a:t>
            </a:r>
            <a:r>
              <a:rPr lang="en-US" sz="2000" dirty="0">
                <a:solidFill>
                  <a:schemeClr val="lt1"/>
                </a:solidFill>
              </a:rPr>
              <a:t> doit </a:t>
            </a:r>
            <a:r>
              <a:rPr lang="en-US" sz="2000" dirty="0" err="1">
                <a:solidFill>
                  <a:schemeClr val="lt1"/>
                </a:solidFill>
              </a:rPr>
              <a:t>être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en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réussite</a:t>
            </a:r>
            <a:r>
              <a:rPr lang="en-US" sz="2000" dirty="0">
                <a:solidFill>
                  <a:schemeClr val="lt1"/>
                </a:solidFill>
              </a:rPr>
              <a:t> dans </a:t>
            </a:r>
            <a:r>
              <a:rPr lang="en-US" sz="2000" dirty="0" err="1">
                <a:solidFill>
                  <a:schemeClr val="lt1"/>
                </a:solidFill>
              </a:rPr>
              <a:t>toutes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ses</a:t>
            </a:r>
            <a:r>
              <a:rPr lang="en-US" sz="2000" dirty="0">
                <a:solidFill>
                  <a:schemeClr val="lt1"/>
                </a:solidFill>
              </a:rPr>
              <a:t> matières ;</a:t>
            </a:r>
            <a:endParaRPr sz="2000" dirty="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 dirty="0">
                <a:solidFill>
                  <a:schemeClr val="lt1"/>
                </a:solidFill>
              </a:rPr>
              <a:t>En </a:t>
            </a:r>
            <a:r>
              <a:rPr lang="en-US" sz="2000" dirty="0" err="1">
                <a:solidFill>
                  <a:schemeClr val="lt1"/>
                </a:solidFill>
              </a:rPr>
              <a:t>cas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d’échec</a:t>
            </a:r>
            <a:r>
              <a:rPr lang="en-US" sz="2000" dirty="0">
                <a:solidFill>
                  <a:schemeClr val="lt1"/>
                </a:solidFill>
              </a:rPr>
              <a:t>(s) </a:t>
            </a:r>
            <a:r>
              <a:rPr lang="en-US" sz="2000" dirty="0" err="1">
                <a:solidFill>
                  <a:schemeClr val="lt1"/>
                </a:solidFill>
              </a:rPr>
              <a:t>en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juin</a:t>
            </a:r>
            <a:r>
              <a:rPr lang="en-US" sz="2000" dirty="0">
                <a:solidFill>
                  <a:schemeClr val="lt1"/>
                </a:solidFill>
              </a:rPr>
              <a:t>, </a:t>
            </a:r>
            <a:r>
              <a:rPr lang="en-US" sz="2000" dirty="0" err="1">
                <a:solidFill>
                  <a:schemeClr val="lt1"/>
                </a:solidFill>
              </a:rPr>
              <a:t>l’élève</a:t>
            </a:r>
            <a:r>
              <a:rPr lang="en-US" sz="2000" dirty="0">
                <a:solidFill>
                  <a:schemeClr val="lt1"/>
                </a:solidFill>
              </a:rPr>
              <a:t> aura droit </a:t>
            </a:r>
            <a:r>
              <a:rPr lang="en-US" sz="2000" u="sng" dirty="0">
                <a:solidFill>
                  <a:schemeClr val="lt1"/>
                </a:solidFill>
              </a:rPr>
              <a:t>à un seul </a:t>
            </a:r>
            <a:r>
              <a:rPr lang="en-US" sz="2000" u="sng" dirty="0" err="1">
                <a:solidFill>
                  <a:schemeClr val="lt1"/>
                </a:solidFill>
              </a:rPr>
              <a:t>cours</a:t>
            </a:r>
            <a:r>
              <a:rPr lang="en-US" sz="2000" u="sng" dirty="0">
                <a:solidFill>
                  <a:schemeClr val="lt1"/>
                </a:solidFill>
              </a:rPr>
              <a:t> </a:t>
            </a:r>
            <a:r>
              <a:rPr lang="en-US" sz="2000" u="sng" dirty="0" err="1">
                <a:solidFill>
                  <a:schemeClr val="lt1"/>
                </a:solidFill>
              </a:rPr>
              <a:t>d’été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qu’il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devra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réussir</a:t>
            </a:r>
            <a:r>
              <a:rPr lang="en-US" sz="2000" dirty="0">
                <a:solidFill>
                  <a:schemeClr val="lt1"/>
                </a:solidFill>
              </a:rPr>
              <a:t>. Dans le </a:t>
            </a:r>
            <a:r>
              <a:rPr lang="en-US" sz="2000" dirty="0" err="1">
                <a:solidFill>
                  <a:schemeClr val="lt1"/>
                </a:solidFill>
              </a:rPr>
              <a:t>cas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où</a:t>
            </a:r>
            <a:r>
              <a:rPr lang="en-US" sz="2000" dirty="0">
                <a:solidFill>
                  <a:schemeClr val="lt1"/>
                </a:solidFill>
              </a:rPr>
              <a:t> il </a:t>
            </a:r>
            <a:r>
              <a:rPr lang="en-US" sz="2000" dirty="0" err="1">
                <a:solidFill>
                  <a:schemeClr val="lt1"/>
                </a:solidFill>
              </a:rPr>
              <a:t>serait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en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échec</a:t>
            </a:r>
            <a:r>
              <a:rPr lang="en-US" sz="2000" dirty="0">
                <a:solidFill>
                  <a:schemeClr val="lt1"/>
                </a:solidFill>
              </a:rPr>
              <a:t> dans plus </a:t>
            </a:r>
            <a:r>
              <a:rPr lang="en-US" sz="2000" dirty="0" err="1">
                <a:solidFill>
                  <a:schemeClr val="lt1"/>
                </a:solidFill>
              </a:rPr>
              <a:t>d’une</a:t>
            </a:r>
            <a:r>
              <a:rPr lang="en-US" sz="2000" dirty="0">
                <a:solidFill>
                  <a:schemeClr val="lt1"/>
                </a:solidFill>
              </a:rPr>
              <a:t> matière, </a:t>
            </a:r>
            <a:r>
              <a:rPr lang="en-US" sz="2000" dirty="0" err="1">
                <a:solidFill>
                  <a:schemeClr val="lt1"/>
                </a:solidFill>
              </a:rPr>
              <a:t>l’école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mettra</a:t>
            </a:r>
            <a:r>
              <a:rPr lang="en-US" sz="2000" dirty="0">
                <a:solidFill>
                  <a:schemeClr val="lt1"/>
                </a:solidFill>
              </a:rPr>
              <a:t> fin au </a:t>
            </a:r>
            <a:r>
              <a:rPr lang="en-US" sz="2000" dirty="0" err="1">
                <a:solidFill>
                  <a:schemeClr val="lt1"/>
                </a:solidFill>
              </a:rPr>
              <a:t>contrat</a:t>
            </a:r>
            <a:r>
              <a:rPr lang="en-US" sz="2000" dirty="0">
                <a:solidFill>
                  <a:schemeClr val="lt1"/>
                </a:solidFill>
              </a:rPr>
              <a:t> de service aux PALS et </a:t>
            </a:r>
            <a:r>
              <a:rPr lang="en-US" sz="2000" dirty="0" err="1">
                <a:solidFill>
                  <a:schemeClr val="lt1"/>
                </a:solidFill>
              </a:rPr>
              <a:t>l’élève</a:t>
            </a:r>
            <a:r>
              <a:rPr lang="en-US" sz="2000" dirty="0">
                <a:solidFill>
                  <a:schemeClr val="lt1"/>
                </a:solidFill>
              </a:rPr>
              <a:t> sera </a:t>
            </a:r>
            <a:r>
              <a:rPr lang="en-US" sz="2000" dirty="0" err="1">
                <a:solidFill>
                  <a:schemeClr val="lt1"/>
                </a:solidFill>
              </a:rPr>
              <a:t>référé</a:t>
            </a:r>
            <a:r>
              <a:rPr lang="en-US" sz="2000" dirty="0">
                <a:solidFill>
                  <a:schemeClr val="lt1"/>
                </a:solidFill>
              </a:rPr>
              <a:t> à son école de quartier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>
                <a:solidFill>
                  <a:schemeClr val="lt1"/>
                </a:solidFill>
              </a:rPr>
              <a:t>;</a:t>
            </a:r>
            <a:endParaRPr sz="2000" dirty="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 dirty="0" err="1">
                <a:solidFill>
                  <a:schemeClr val="lt1"/>
                </a:solidFill>
              </a:rPr>
              <a:t>Advenant</a:t>
            </a:r>
            <a:r>
              <a:rPr lang="en-US" sz="2000" dirty="0">
                <a:solidFill>
                  <a:schemeClr val="lt1"/>
                </a:solidFill>
              </a:rPr>
              <a:t> un </a:t>
            </a:r>
            <a:r>
              <a:rPr lang="en-US" sz="2000" dirty="0" err="1">
                <a:solidFill>
                  <a:schemeClr val="lt1"/>
                </a:solidFill>
              </a:rPr>
              <a:t>échec</a:t>
            </a:r>
            <a:r>
              <a:rPr lang="en-US" sz="2000" dirty="0">
                <a:solidFill>
                  <a:schemeClr val="lt1"/>
                </a:solidFill>
              </a:rPr>
              <a:t> dans le volet </a:t>
            </a:r>
            <a:r>
              <a:rPr lang="en-US" sz="2000" dirty="0" err="1">
                <a:solidFill>
                  <a:schemeClr val="lt1"/>
                </a:solidFill>
              </a:rPr>
              <a:t>enrichi</a:t>
            </a:r>
            <a:r>
              <a:rPr lang="en-US" sz="2000" dirty="0">
                <a:solidFill>
                  <a:schemeClr val="lt1"/>
                </a:solidFill>
              </a:rPr>
              <a:t> (</a:t>
            </a:r>
            <a:r>
              <a:rPr lang="en-US" sz="2000" dirty="0" err="1">
                <a:solidFill>
                  <a:schemeClr val="lt1"/>
                </a:solidFill>
              </a:rPr>
              <a:t>soit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anglais</a:t>
            </a:r>
            <a:r>
              <a:rPr lang="en-US" sz="2000" dirty="0">
                <a:solidFill>
                  <a:schemeClr val="lt1"/>
                </a:solidFill>
              </a:rPr>
              <a:t>, math </a:t>
            </a:r>
            <a:r>
              <a:rPr lang="en-US" sz="2000" dirty="0" err="1">
                <a:solidFill>
                  <a:schemeClr val="lt1"/>
                </a:solidFill>
              </a:rPr>
              <a:t>ou</a:t>
            </a:r>
            <a:r>
              <a:rPr lang="en-US" sz="2000" dirty="0">
                <a:solidFill>
                  <a:schemeClr val="lt1"/>
                </a:solidFill>
              </a:rPr>
              <a:t> sciences), </a:t>
            </a:r>
            <a:r>
              <a:rPr lang="en-US" sz="2000" dirty="0" err="1">
                <a:solidFill>
                  <a:schemeClr val="lt1"/>
                </a:solidFill>
              </a:rPr>
              <a:t>l’élève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devra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réussir</a:t>
            </a:r>
            <a:r>
              <a:rPr lang="en-US" sz="2000" dirty="0">
                <a:solidFill>
                  <a:schemeClr val="lt1"/>
                </a:solidFill>
              </a:rPr>
              <a:t> le </a:t>
            </a:r>
            <a:r>
              <a:rPr lang="en-US" sz="2000" dirty="0" err="1">
                <a:solidFill>
                  <a:schemeClr val="lt1"/>
                </a:solidFill>
              </a:rPr>
              <a:t>niveau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régulier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associé</a:t>
            </a:r>
            <a:r>
              <a:rPr lang="en-US" sz="2000" dirty="0">
                <a:solidFill>
                  <a:schemeClr val="lt1"/>
                </a:solidFill>
              </a:rPr>
              <a:t> ;</a:t>
            </a:r>
            <a:endParaRPr sz="2000" dirty="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 dirty="0" err="1">
                <a:solidFill>
                  <a:schemeClr val="lt1"/>
                </a:solidFill>
              </a:rPr>
              <a:t>L'école</a:t>
            </a:r>
            <a:r>
              <a:rPr lang="en-US" sz="2000" dirty="0">
                <a:solidFill>
                  <a:schemeClr val="lt1"/>
                </a:solidFill>
              </a:rPr>
              <a:t> se </a:t>
            </a:r>
            <a:r>
              <a:rPr lang="en-US" sz="2000" dirty="0" err="1">
                <a:solidFill>
                  <a:schemeClr val="lt1"/>
                </a:solidFill>
              </a:rPr>
              <a:t>réserve</a:t>
            </a:r>
            <a:r>
              <a:rPr lang="en-US" sz="2000" dirty="0">
                <a:solidFill>
                  <a:schemeClr val="lt1"/>
                </a:solidFill>
              </a:rPr>
              <a:t> le droit de ne pas </a:t>
            </a:r>
            <a:r>
              <a:rPr lang="en-US" sz="2000" dirty="0" err="1">
                <a:solidFill>
                  <a:schemeClr val="lt1"/>
                </a:solidFill>
              </a:rPr>
              <a:t>réadmettre</a:t>
            </a:r>
            <a:r>
              <a:rPr lang="en-US" sz="2000" dirty="0">
                <a:solidFill>
                  <a:schemeClr val="lt1"/>
                </a:solidFill>
              </a:rPr>
              <a:t> un </a:t>
            </a:r>
            <a:r>
              <a:rPr lang="en-US" sz="2000" dirty="0" err="1">
                <a:solidFill>
                  <a:schemeClr val="lt1"/>
                </a:solidFill>
              </a:rPr>
              <a:t>élève</a:t>
            </a:r>
            <a:r>
              <a:rPr lang="en-US" sz="2000" dirty="0">
                <a:solidFill>
                  <a:schemeClr val="lt1"/>
                </a:solidFill>
              </a:rPr>
              <a:t> qui ne </a:t>
            </a:r>
            <a:r>
              <a:rPr lang="en-US" sz="2000" dirty="0" err="1">
                <a:solidFill>
                  <a:schemeClr val="lt1"/>
                </a:solidFill>
              </a:rPr>
              <a:t>respecte</a:t>
            </a:r>
            <a:r>
              <a:rPr lang="en-US" sz="2000" dirty="0">
                <a:solidFill>
                  <a:schemeClr val="lt1"/>
                </a:solidFill>
              </a:rPr>
              <a:t> pas son </a:t>
            </a:r>
            <a:r>
              <a:rPr lang="en-US" sz="2000" dirty="0" err="1">
                <a:solidFill>
                  <a:schemeClr val="lt1"/>
                </a:solidFill>
              </a:rPr>
              <a:t>contrat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d’engagement</a:t>
            </a:r>
            <a:r>
              <a:rPr lang="en-US" sz="2000" dirty="0">
                <a:solidFill>
                  <a:schemeClr val="lt1"/>
                </a:solidFill>
              </a:rPr>
              <a:t> aux PALS ;</a:t>
            </a:r>
            <a:endParaRPr sz="2000" dirty="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 dirty="0" err="1">
                <a:solidFill>
                  <a:schemeClr val="lt1"/>
                </a:solidFill>
              </a:rPr>
              <a:t>L'élève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est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accepté</a:t>
            </a:r>
            <a:r>
              <a:rPr lang="en-US" sz="2000" dirty="0">
                <a:solidFill>
                  <a:schemeClr val="lt1"/>
                </a:solidFill>
              </a:rPr>
              <a:t> dans </a:t>
            </a:r>
            <a:r>
              <a:rPr lang="en-US" sz="2000" dirty="0" err="1">
                <a:solidFill>
                  <a:schemeClr val="lt1"/>
                </a:solidFill>
              </a:rPr>
              <a:t>l'une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ou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l'autre</a:t>
            </a:r>
            <a:r>
              <a:rPr lang="en-US" sz="2000" dirty="0">
                <a:solidFill>
                  <a:schemeClr val="lt1"/>
                </a:solidFill>
              </a:rPr>
              <a:t> des disciplines des PALS, </a:t>
            </a:r>
            <a:r>
              <a:rPr lang="en-US" sz="2000" dirty="0" err="1">
                <a:solidFill>
                  <a:schemeClr val="lt1"/>
                </a:solidFill>
              </a:rPr>
              <a:t>selon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leurs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critères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spécifiques</a:t>
            </a:r>
            <a:r>
              <a:rPr lang="en-US" sz="2000" dirty="0">
                <a:solidFill>
                  <a:schemeClr val="lt1"/>
                </a:solidFill>
              </a:rPr>
              <a:t> de </a:t>
            </a:r>
            <a:r>
              <a:rPr lang="en-US" sz="2000" dirty="0" err="1">
                <a:solidFill>
                  <a:schemeClr val="lt1"/>
                </a:solidFill>
              </a:rPr>
              <a:t>sélection</a:t>
            </a:r>
            <a:r>
              <a:rPr lang="en-US" sz="2000" dirty="0">
                <a:solidFill>
                  <a:schemeClr val="lt1"/>
                </a:solidFill>
              </a:rPr>
              <a:t> ; </a:t>
            </a:r>
            <a:endParaRPr sz="2000" dirty="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 dirty="0">
                <a:solidFill>
                  <a:schemeClr val="lt1"/>
                </a:solidFill>
              </a:rPr>
              <a:t>Les frais </a:t>
            </a:r>
            <a:r>
              <a:rPr lang="en-US" sz="2000" dirty="0" err="1">
                <a:solidFill>
                  <a:schemeClr val="lt1"/>
                </a:solidFill>
              </a:rPr>
              <a:t>exigés</a:t>
            </a:r>
            <a:r>
              <a:rPr lang="en-US" sz="2000" dirty="0">
                <a:solidFill>
                  <a:schemeClr val="lt1"/>
                </a:solidFill>
              </a:rPr>
              <a:t> par </a:t>
            </a:r>
            <a:r>
              <a:rPr lang="en-US" sz="2000" dirty="0" err="1">
                <a:solidFill>
                  <a:schemeClr val="lt1"/>
                </a:solidFill>
              </a:rPr>
              <a:t>l'école</a:t>
            </a:r>
            <a:r>
              <a:rPr lang="en-US" sz="2000" dirty="0">
                <a:solidFill>
                  <a:schemeClr val="lt1"/>
                </a:solidFill>
              </a:rPr>
              <a:t> et la discipline </a:t>
            </a:r>
            <a:r>
              <a:rPr lang="en-US" sz="2000" dirty="0" err="1">
                <a:solidFill>
                  <a:schemeClr val="lt1"/>
                </a:solidFill>
              </a:rPr>
              <a:t>ont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tous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été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acquittés</a:t>
            </a:r>
            <a:r>
              <a:rPr lang="en-US" sz="2000" dirty="0">
                <a:solidFill>
                  <a:schemeClr val="lt1"/>
                </a:solidFill>
              </a:rPr>
              <a:t> dans </a:t>
            </a:r>
            <a:r>
              <a:rPr lang="en-US" sz="2000" dirty="0" err="1">
                <a:solidFill>
                  <a:schemeClr val="lt1"/>
                </a:solidFill>
              </a:rPr>
              <a:t>l'année</a:t>
            </a:r>
            <a:r>
              <a:rPr lang="en-US" sz="2000" dirty="0">
                <a:solidFill>
                  <a:schemeClr val="lt1"/>
                </a:solidFill>
              </a:rPr>
              <a:t>.</a:t>
            </a:r>
            <a:endParaRPr sz="3100" dirty="0">
              <a:solidFill>
                <a:schemeClr val="lt1"/>
              </a:solidFill>
            </a:endParaRPr>
          </a:p>
        </p:txBody>
      </p:sp>
      <p:sp>
        <p:nvSpPr>
          <p:cNvPr id="3" name="Google Shape;273;g2fd9ea08673_0_0">
            <a:extLst>
              <a:ext uri="{FF2B5EF4-FFF2-40B4-BE49-F238E27FC236}">
                <a16:creationId xmlns:a16="http://schemas.microsoft.com/office/drawing/2014/main" id="{E1A836C9-BDFA-510B-C1FC-85DF78342B72}"/>
              </a:ext>
            </a:extLst>
          </p:cNvPr>
          <p:cNvSpPr/>
          <p:nvPr/>
        </p:nvSpPr>
        <p:spPr>
          <a:xfrm>
            <a:off x="7786688" y="-732345"/>
            <a:ext cx="4480560" cy="2513993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274;g2fd9ea08673_0_0">
            <a:extLst>
              <a:ext uri="{FF2B5EF4-FFF2-40B4-BE49-F238E27FC236}">
                <a16:creationId xmlns:a16="http://schemas.microsoft.com/office/drawing/2014/main" id="{1DD9DBEB-FD8A-D5F0-712B-F066A60CB1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9326" y="19976"/>
            <a:ext cx="2935300" cy="121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fda0154793_0_0"/>
          <p:cNvSpPr txBox="1"/>
          <p:nvPr/>
        </p:nvSpPr>
        <p:spPr>
          <a:xfrm>
            <a:off x="150125" y="349588"/>
            <a:ext cx="75900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sz="3600" b="1" dirty="0">
                <a:solidFill>
                  <a:schemeClr val="lt1"/>
                </a:solidFill>
              </a:rPr>
              <a:t>5</a:t>
            </a:r>
            <a:r>
              <a:rPr lang="en-US" sz="3600" b="1" baseline="30000" dirty="0">
                <a:solidFill>
                  <a:schemeClr val="lt1"/>
                </a:solidFill>
              </a:rPr>
              <a:t>e</a:t>
            </a:r>
            <a:r>
              <a:rPr lang="en-US" sz="3600" b="1" dirty="0">
                <a:solidFill>
                  <a:schemeClr val="lt1"/>
                </a:solidFill>
              </a:rPr>
              <a:t> </a:t>
            </a:r>
            <a:r>
              <a:rPr lang="en-US" sz="3600" b="1" err="1">
                <a:solidFill>
                  <a:schemeClr val="lt1"/>
                </a:solidFill>
              </a:rPr>
              <a:t>secondaire</a:t>
            </a:r>
            <a:r>
              <a:rPr lang="en-US" sz="3600" b="1" dirty="0">
                <a:solidFill>
                  <a:schemeClr val="lt1"/>
                </a:solidFill>
              </a:rPr>
              <a:t> vs Orientation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2fda0154793_0_0"/>
          <p:cNvSpPr txBox="1"/>
          <p:nvPr/>
        </p:nvSpPr>
        <p:spPr>
          <a:xfrm>
            <a:off x="261150" y="1290175"/>
            <a:ext cx="11669700" cy="670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207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-US" sz="2600" b="1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Matinée </a:t>
            </a:r>
            <a:r>
              <a:rPr lang="en-US" sz="2600" b="1" err="1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collégiale</a:t>
            </a:r>
            <a:r>
              <a:rPr lang="en-US" sz="26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29 </a:t>
            </a:r>
            <a:r>
              <a:rPr lang="en-US" sz="2600" err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septembre</a:t>
            </a: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2025</a:t>
            </a:r>
            <a:endParaRPr lang="fr-FR" sz="2600">
              <a:solidFill>
                <a:schemeClr val="lt1"/>
              </a:solidFill>
              <a:latin typeface="Twentieth Century"/>
              <a:ea typeface="Twentieth Century"/>
              <a:cs typeface="Twentieth Century"/>
            </a:endParaRPr>
          </a:p>
          <a:p>
            <a:pPr marL="457200" indent="-393700">
              <a:spcBef>
                <a:spcPts val="1000"/>
              </a:spcBef>
              <a:buClr>
                <a:schemeClr val="lt1"/>
              </a:buClr>
              <a:buSzPts val="2600"/>
              <a:buChar char="•"/>
            </a:pPr>
            <a:r>
              <a:rPr lang="en-US" sz="2600" b="1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Soirée information SRACQ-FP</a:t>
            </a: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/Parents : 12 </a:t>
            </a:r>
            <a:r>
              <a:rPr lang="en-US" sz="2600" err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novembre</a:t>
            </a: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2025 18h30</a:t>
            </a:r>
            <a:endParaRPr sz="2600">
              <a:solidFill>
                <a:schemeClr val="lt1"/>
              </a:solidFill>
              <a:latin typeface="Twentieth Century"/>
              <a:ea typeface="Twentieth Century"/>
              <a:cs typeface="Twentieth Century"/>
            </a:endParaRPr>
          </a:p>
          <a:p>
            <a:pPr marL="457200" indent="-393700">
              <a:spcBef>
                <a:spcPts val="1000"/>
              </a:spcBef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Salon </a:t>
            </a:r>
            <a:r>
              <a:rPr lang="en-US" sz="2600" b="1" err="1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carrières</a:t>
            </a:r>
            <a:r>
              <a:rPr lang="en-US" sz="2600" b="1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-formation</a:t>
            </a: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: 16 </a:t>
            </a:r>
            <a:r>
              <a:rPr lang="en-US" sz="2600" err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octobre</a:t>
            </a: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(9h-16h), 17 </a:t>
            </a:r>
            <a:r>
              <a:rPr lang="en-US" sz="2600" err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octobre</a:t>
            </a: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(9h30 à 17h) et</a:t>
            </a:r>
            <a:endParaRPr lang="en-US" sz="2600">
              <a:solidFill>
                <a:schemeClr val="lt1"/>
              </a:solidFill>
              <a:latin typeface="Twentieth Century"/>
              <a:ea typeface="Twentieth Century"/>
              <a:cs typeface="Twentieth Century"/>
            </a:endParaRPr>
          </a:p>
          <a:p>
            <a:pPr marL="63500">
              <a:spcBef>
                <a:spcPts val="1000"/>
              </a:spcBef>
              <a:buClr>
                <a:schemeClr val="lt1"/>
              </a:buClr>
              <a:buSzPts val="2600"/>
            </a:pPr>
            <a:r>
              <a:rPr lang="en-US" sz="2600">
                <a:solidFill>
                  <a:schemeClr val="lt1"/>
                </a:solidFill>
                <a:ea typeface="Twentieth Century"/>
              </a:rPr>
              <a:t>    18 </a:t>
            </a:r>
            <a:r>
              <a:rPr lang="en-US" sz="2600" err="1">
                <a:solidFill>
                  <a:schemeClr val="lt1"/>
                </a:solidFill>
                <a:ea typeface="Twentieth Century"/>
              </a:rPr>
              <a:t>octobre</a:t>
            </a:r>
            <a:r>
              <a:rPr lang="en-US" sz="2600">
                <a:solidFill>
                  <a:schemeClr val="lt1"/>
                </a:solidFill>
                <a:ea typeface="Twentieth Century"/>
              </a:rPr>
              <a:t> (10h à 16h) au Centre de foires de Québec </a:t>
            </a:r>
            <a:endParaRPr lang="en-US" sz="2600">
              <a:solidFill>
                <a:schemeClr val="lt1"/>
              </a:solidFill>
              <a:latin typeface="Twentieth Century"/>
              <a:ea typeface="Twentieth Century"/>
            </a:endParaRPr>
          </a:p>
          <a:p>
            <a:pPr marL="63500">
              <a:spcBef>
                <a:spcPts val="1000"/>
              </a:spcBef>
              <a:buSzPts val="2600"/>
            </a:pP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</a:rPr>
              <a:t> </a:t>
            </a:r>
            <a:r>
              <a:rPr lang="en-US" sz="2600">
                <a:solidFill>
                  <a:schemeClr val="lt1"/>
                </a:solidFill>
                <a:ea typeface="Twentieth Century"/>
              </a:rPr>
              <a:t>https://www.saloncarriereformation.com/volet-visiteurs</a:t>
            </a:r>
            <a:endParaRPr lang="en-US" sz="2600">
              <a:solidFill>
                <a:schemeClr val="lt1"/>
              </a:solidFill>
              <a:latin typeface="Twentieth Century"/>
              <a:ea typeface="Twentieth Century"/>
            </a:endParaRPr>
          </a:p>
          <a:p>
            <a:pPr marL="63500">
              <a:spcBef>
                <a:spcPts val="1000"/>
              </a:spcBef>
              <a:buSzPts val="2600"/>
            </a:pP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</a:rPr>
              <a:t> </a:t>
            </a:r>
            <a:r>
              <a:rPr lang="en-US" sz="2600" b="1">
                <a:solidFill>
                  <a:schemeClr val="accent4"/>
                </a:solidFill>
                <a:latin typeface="Twentieth Century"/>
                <a:ea typeface="Twentieth Century"/>
                <a:sym typeface="Twentieth Century"/>
              </a:rPr>
              <a:t> </a:t>
            </a:r>
            <a:r>
              <a:rPr lang="en-US" sz="2600" b="1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COSP</a:t>
            </a:r>
            <a:r>
              <a:rPr lang="en-US" sz="26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</a:t>
            </a:r>
            <a:r>
              <a:rPr lang="en-US" sz="2600" err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Contenu</a:t>
            </a: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2600" err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</a:t>
            </a: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orientation </a:t>
            </a:r>
            <a:r>
              <a:rPr lang="en-US" sz="2600" err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scolaire</a:t>
            </a: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et </a:t>
            </a:r>
            <a:r>
              <a:rPr lang="en-US" sz="2600" err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professionnelle</a:t>
            </a:r>
            <a:endParaRPr sz="2600">
              <a:solidFill>
                <a:schemeClr val="lt1"/>
              </a:solidFill>
              <a:latin typeface="Twentieth Century"/>
              <a:ea typeface="Twentieth Century"/>
              <a:cs typeface="Twentieth Century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Classroom orientation PALS: </a:t>
            </a:r>
            <a:r>
              <a:rPr lang="en-US" sz="2600" b="1" u="sng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mc46z6e</a:t>
            </a:r>
            <a:r>
              <a:rPr lang="en-US" sz="2600" b="1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Infos importantes, liens </a:t>
            </a:r>
            <a:r>
              <a:rPr lang="en-US" sz="2600" err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vers</a:t>
            </a: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sites des institutions, </a:t>
            </a:r>
            <a:r>
              <a:rPr lang="en-US" sz="2600" err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élève</a:t>
            </a: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d’un jour, </a:t>
            </a:r>
            <a:r>
              <a:rPr lang="en-US" sz="2600" err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portes</a:t>
            </a: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ouvertes des </a:t>
            </a:r>
            <a:r>
              <a:rPr lang="en-US" sz="2600" err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centres</a:t>
            </a: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de formation, prospectus, guides </a:t>
            </a:r>
            <a:r>
              <a:rPr lang="en-US" sz="2600" err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d’admission</a:t>
            </a: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, bourses, documents </a:t>
            </a:r>
            <a:r>
              <a:rPr lang="en-US" sz="2600" err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présentés</a:t>
            </a: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2600" err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</a:t>
            </a: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2600" err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classe</a:t>
            </a: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, …</a:t>
            </a:r>
            <a:endParaRPr sz="2600">
              <a:solidFill>
                <a:schemeClr val="lt1"/>
              </a:solidFill>
              <a:latin typeface="Twentieth Century"/>
              <a:ea typeface="Twentieth Century"/>
              <a:cs typeface="Twentieth Century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SANCTION</a:t>
            </a:r>
            <a:endParaRPr sz="2600" b="1">
              <a:solidFill>
                <a:schemeClr val="accent4"/>
              </a:solidFill>
              <a:latin typeface="Twentieth Century"/>
              <a:ea typeface="Twentieth Century"/>
              <a:cs typeface="Twentieth Centur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Isabelle Côté, co (PALS): isabelle.cote@cssdn.gouv.qc.ca</a:t>
            </a:r>
            <a:endParaRPr sz="2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</a:endParaRPr>
          </a:p>
        </p:txBody>
      </p:sp>
      <p:sp>
        <p:nvSpPr>
          <p:cNvPr id="288" name="Google Shape;288;g2fda0154793_0_0"/>
          <p:cNvSpPr/>
          <p:nvPr/>
        </p:nvSpPr>
        <p:spPr>
          <a:xfrm>
            <a:off x="8221968" y="-513274"/>
            <a:ext cx="4255180" cy="2245684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g2fda015479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0256" y="128789"/>
            <a:ext cx="2572282" cy="1150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fb3c4f1ed6_0_631"/>
          <p:cNvSpPr txBox="1"/>
          <p:nvPr/>
        </p:nvSpPr>
        <p:spPr>
          <a:xfrm>
            <a:off x="2985196" y="100277"/>
            <a:ext cx="5873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2fb3c4f1ed6_0_631"/>
          <p:cNvSpPr txBox="1"/>
          <p:nvPr/>
        </p:nvSpPr>
        <p:spPr>
          <a:xfrm>
            <a:off x="445850" y="1574550"/>
            <a:ext cx="9322500" cy="521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937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lang="en-US" sz="2900">
                <a:solidFill>
                  <a:schemeClr val="accent5">
                    <a:lumMod val="40000"/>
                    <a:lumOff val="60000"/>
                  </a:schemeClr>
                </a:solidFill>
              </a:rPr>
              <a:t>Pour </a:t>
            </a:r>
            <a:r>
              <a:rPr lang="en-US" sz="290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joindre</a:t>
            </a:r>
            <a:r>
              <a:rPr lang="en-US" sz="2900">
                <a:solidFill>
                  <a:schemeClr val="accent5">
                    <a:lumMod val="40000"/>
                    <a:lumOff val="60000"/>
                  </a:schemeClr>
                </a:solidFill>
              </a:rPr>
              <a:t> le </a:t>
            </a:r>
            <a:r>
              <a:rPr lang="en-US" sz="290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secrétariat</a:t>
            </a:r>
            <a:r>
              <a:rPr lang="en-US" sz="2900">
                <a:solidFill>
                  <a:schemeClr val="accent5">
                    <a:lumMod val="40000"/>
                    <a:lumOff val="60000"/>
                  </a:schemeClr>
                </a:solidFill>
              </a:rPr>
              <a:t> des PALS</a:t>
            </a:r>
            <a:endParaRPr lang="fr-FR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pointe-levy.pals@cssdn.gouv.qc.ca</a:t>
            </a: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400" err="1">
                <a:solidFill>
                  <a:schemeClr val="lt1"/>
                </a:solidFill>
              </a:rPr>
              <a:t>ou</a:t>
            </a:r>
            <a:endParaRPr sz="2400" err="1">
              <a:solidFill>
                <a:schemeClr val="lt1"/>
              </a:solidFill>
            </a:endParaRPr>
          </a:p>
          <a:p>
            <a:pPr marL="609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418-838-8402 poste 21413 (</a:t>
            </a:r>
            <a:r>
              <a:rPr lang="en-US" sz="2900" b="0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secrétariat</a:t>
            </a:r>
            <a:r>
              <a:rPr lang="en-US" sz="2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des PALS)</a:t>
            </a:r>
            <a:endParaRPr sz="2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0" i="0" u="none" strike="noStrike" cap="none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Absence à </a:t>
            </a:r>
            <a:r>
              <a:rPr lang="en-US" sz="2900" b="0" i="0" u="none" strike="noStrike" cap="none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l’école</a:t>
            </a:r>
            <a:r>
              <a:rPr lang="en-US" sz="2900" b="0" i="0" u="none" strike="noStrike" cap="none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900" b="0" i="0" u="none" strike="noStrike" cap="none">
              <a:solidFill>
                <a:schemeClr val="accent5">
                  <a:lumMod val="40000"/>
                  <a:lumOff val="60000"/>
                </a:schemeClr>
              </a:solidFill>
              <a:latin typeface="Arial"/>
              <a:ea typeface="Arial"/>
              <a:cs typeface="Arial"/>
            </a:endParaRPr>
          </a:p>
          <a:p>
            <a:pPr marL="3937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0" i="0" u="sng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plevy.palsabsences@cssdn.gouv.qc.ca</a:t>
            </a:r>
            <a:endParaRPr lang="en-US" sz="29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</a:endParaRPr>
          </a:p>
          <a:p>
            <a:pPr marL="3937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400" b="0" i="0" u="none" strike="noStrike" cap="none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endParaRPr lang="en-US" sz="2400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marL="3937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lang="en-US" sz="2900" b="0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Mozaïk</a:t>
            </a:r>
            <a:endParaRPr sz="2900" b="0" i="0" u="none" strike="noStrike" cap="none" err="1">
              <a:solidFill>
                <a:schemeClr val="lt1"/>
              </a:solidFill>
              <a:latin typeface="Arial"/>
              <a:ea typeface="Arial"/>
              <a:cs typeface="Arial"/>
            </a:endParaRPr>
          </a:p>
          <a:p>
            <a:pPr marL="3937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lang="en-US" sz="2400" err="1">
                <a:solidFill>
                  <a:schemeClr val="lt1"/>
                </a:solidFill>
              </a:rPr>
              <a:t>ou</a:t>
            </a:r>
            <a:endParaRPr sz="2400" err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lang="en-US" sz="2900">
                <a:solidFill>
                  <a:schemeClr val="lt1"/>
                </a:solidFill>
              </a:rPr>
              <a:t>418-838-8402 poste 21492</a:t>
            </a:r>
            <a:endParaRPr sz="29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endParaRPr sz="2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 2" descr="mParent - Portail Parents ‒ Applis sur Google Play">
            <a:extLst>
              <a:ext uri="{FF2B5EF4-FFF2-40B4-BE49-F238E27FC236}">
                <a16:creationId xmlns:a16="http://schemas.microsoft.com/office/drawing/2014/main" id="{3FE98C72-111B-6EEA-D3E4-30AC55BFB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2792" y="4780111"/>
            <a:ext cx="1054041" cy="935248"/>
          </a:xfrm>
          <a:prstGeom prst="rect">
            <a:avLst/>
          </a:prstGeom>
        </p:spPr>
      </p:pic>
      <p:sp>
        <p:nvSpPr>
          <p:cNvPr id="5" name="Google Shape;273;g2fd9ea08673_0_0">
            <a:extLst>
              <a:ext uri="{FF2B5EF4-FFF2-40B4-BE49-F238E27FC236}">
                <a16:creationId xmlns:a16="http://schemas.microsoft.com/office/drawing/2014/main" id="{9975EDE9-606A-AF92-9FCF-C5E985BA1584}"/>
              </a:ext>
            </a:extLst>
          </p:cNvPr>
          <p:cNvSpPr/>
          <p:nvPr/>
        </p:nvSpPr>
        <p:spPr>
          <a:xfrm>
            <a:off x="7786688" y="-674836"/>
            <a:ext cx="4480560" cy="2513993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274;g2fd9ea08673_0_0">
            <a:extLst>
              <a:ext uri="{FF2B5EF4-FFF2-40B4-BE49-F238E27FC236}">
                <a16:creationId xmlns:a16="http://schemas.microsoft.com/office/drawing/2014/main" id="{1AC5BF5F-9C6B-7566-68FB-C4D6FF8626F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59325" y="91862"/>
            <a:ext cx="2935300" cy="121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fb3c4f1ed6_0_701"/>
          <p:cNvSpPr txBox="1"/>
          <p:nvPr/>
        </p:nvSpPr>
        <p:spPr>
          <a:xfrm>
            <a:off x="-1289297" y="389548"/>
            <a:ext cx="72657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sz="60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SITES WEB</a:t>
            </a:r>
            <a:endParaRPr sz="60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2" name="Google Shape;352;g2fb3c4f1ed6_0_701"/>
          <p:cNvSpPr txBox="1"/>
          <p:nvPr/>
        </p:nvSpPr>
        <p:spPr>
          <a:xfrm>
            <a:off x="202650" y="1631913"/>
            <a:ext cx="5451600" cy="42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814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2513"/>
              <a:buFont typeface="Arial"/>
              <a:buChar char="•"/>
            </a:pPr>
            <a:r>
              <a:rPr lang="en-US" sz="2640" b="0" i="0" u="none" strike="noStrike" cap="none">
                <a:solidFill>
                  <a:srgbClr val="FF99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en-US" sz="264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cssdn.gouv.qc.ca/pointe-levy/programmes-et-profils/programmes-arts-langues-sports-pals</a:t>
            </a:r>
            <a:endParaRPr sz="264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814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13"/>
              <a:buFont typeface="Arial"/>
              <a:buChar char="•"/>
            </a:pPr>
            <a:r>
              <a:rPr lang="en-US"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Brochure d’informations par discipline</a:t>
            </a:r>
            <a:endParaRPr sz="179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814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13"/>
              <a:buFont typeface="Arial"/>
              <a:buChar char="•"/>
            </a:pPr>
            <a:r>
              <a:rPr lang="en-US"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Coordonnées des responsables de discipline</a:t>
            </a:r>
            <a:endParaRPr sz="179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814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13"/>
              <a:buFont typeface="Arial"/>
              <a:buChar char="•"/>
            </a:pPr>
            <a:r>
              <a:rPr lang="en-US"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Frais chargés aux parents</a:t>
            </a:r>
            <a:endParaRPr sz="264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62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40"/>
              <a:buFont typeface="Arial"/>
              <a:buChar char="•"/>
            </a:pPr>
            <a:r>
              <a:rPr lang="en-US"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Etc.</a:t>
            </a: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2fb3c4f1ed6_0_701"/>
          <p:cNvSpPr txBox="1"/>
          <p:nvPr/>
        </p:nvSpPr>
        <p:spPr>
          <a:xfrm>
            <a:off x="5838118" y="1746932"/>
            <a:ext cx="4783500" cy="45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4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5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accent4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en-US" sz="26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cssdn.gouv.qc.ca/</a:t>
            </a:r>
            <a:endParaRPr sz="26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pointe-levy</a:t>
            </a:r>
            <a:endParaRPr sz="26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68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informations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Info parents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Sessions d’examens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Rencontres de parents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Etc.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73;g2fd9ea08673_0_0">
            <a:extLst>
              <a:ext uri="{FF2B5EF4-FFF2-40B4-BE49-F238E27FC236}">
                <a16:creationId xmlns:a16="http://schemas.microsoft.com/office/drawing/2014/main" id="{2BA9DE11-1CE9-3626-7524-01D89465A221}"/>
              </a:ext>
            </a:extLst>
          </p:cNvPr>
          <p:cNvSpPr/>
          <p:nvPr/>
        </p:nvSpPr>
        <p:spPr>
          <a:xfrm>
            <a:off x="7786688" y="-674836"/>
            <a:ext cx="4480560" cy="2513993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274;g2fd9ea08673_0_0">
            <a:extLst>
              <a:ext uri="{FF2B5EF4-FFF2-40B4-BE49-F238E27FC236}">
                <a16:creationId xmlns:a16="http://schemas.microsoft.com/office/drawing/2014/main" id="{0A7318CE-0CD5-2370-9159-2916CE54AC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9325" y="91862"/>
            <a:ext cx="2935300" cy="121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fb3c4f1ed6_0_2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2fb3c4f1ed6_0_218"/>
          <p:cNvSpPr/>
          <p:nvPr/>
        </p:nvSpPr>
        <p:spPr>
          <a:xfrm rot="10800000" flipH="1">
            <a:off x="0" y="-478"/>
            <a:ext cx="6754318" cy="6858478"/>
          </a:xfrm>
          <a:custGeom>
            <a:avLst/>
            <a:gdLst/>
            <a:ahLst/>
            <a:cxnLst/>
            <a:rect l="l" t="t" r="r" b="b"/>
            <a:pathLst>
              <a:path w="6754318" h="6858478" extrusionOk="0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g2fb3c4f1ed6_0_218"/>
          <p:cNvSpPr/>
          <p:nvPr/>
        </p:nvSpPr>
        <p:spPr>
          <a:xfrm rot="10800000" flipH="1">
            <a:off x="1" y="-478"/>
            <a:ext cx="5953780" cy="6858478"/>
          </a:xfrm>
          <a:custGeom>
            <a:avLst/>
            <a:gdLst/>
            <a:ahLst/>
            <a:cxnLst/>
            <a:rect l="l" t="t" r="r" b="b"/>
            <a:pathLst>
              <a:path w="5953780" h="6858478" extrusionOk="0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2fb3c4f1ed6_0_218"/>
          <p:cNvSpPr txBox="1"/>
          <p:nvPr/>
        </p:nvSpPr>
        <p:spPr>
          <a:xfrm>
            <a:off x="406250" y="329825"/>
            <a:ext cx="5953800" cy="53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6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Merci </a:t>
            </a:r>
            <a:endParaRPr sz="65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6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 </a:t>
            </a:r>
            <a:endParaRPr sz="65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6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Bienvenue</a:t>
            </a:r>
            <a:endParaRPr sz="65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6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aux </a:t>
            </a:r>
            <a:endParaRPr sz="65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6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PALS !</a:t>
            </a:r>
            <a:endParaRPr sz="65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g2fb3c4f1ed6_0_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1581" y="4373999"/>
            <a:ext cx="5702113" cy="236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g2fb3c4f1ed6_0_218" descr="Une image contenant texte, clipart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0175" y="758325"/>
            <a:ext cx="3693525" cy="116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2fb3c4f1ed6_0_218"/>
          <p:cNvSpPr txBox="1"/>
          <p:nvPr/>
        </p:nvSpPr>
        <p:spPr>
          <a:xfrm>
            <a:off x="8463700" y="13740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g2fb3c4f1ed6_0_2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54313" y="2017244"/>
            <a:ext cx="2680525" cy="254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8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fb3c4f1ed6_0_657"/>
          <p:cNvSpPr txBox="1"/>
          <p:nvPr/>
        </p:nvSpPr>
        <p:spPr>
          <a:xfrm>
            <a:off x="380825" y="254151"/>
            <a:ext cx="5902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TUTEURS </a:t>
            </a:r>
            <a:r>
              <a:rPr lang="en-US" sz="5400" b="1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5400" b="1" baseline="300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re</a:t>
            </a:r>
            <a:r>
              <a:rPr lang="en-US" sz="5400" b="1" i="0" u="none" strike="noStrike" cap="none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sec</a:t>
            </a:r>
            <a:endParaRPr sz="5300" b="1" i="0" u="none" strike="noStrike" cap="none" dirty="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2fb3c4f1ed6_0_657"/>
          <p:cNvSpPr txBox="1"/>
          <p:nvPr/>
        </p:nvSpPr>
        <p:spPr>
          <a:xfrm>
            <a:off x="956500" y="1360950"/>
            <a:ext cx="105618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1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Lucie Morasse</a:t>
            </a: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2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Renée Beauregard    </a:t>
            </a: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3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Sylvie Faucher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4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Guillaume Gagnon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30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5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Sophie Roberge</a:t>
            </a: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6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Hélène </a:t>
            </a:r>
            <a:r>
              <a:rPr lang="en-US" sz="3000" err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Dessureault</a:t>
            </a:r>
            <a:endParaRPr lang="en-US" sz="3000" b="0" i="0" u="none" strike="noStrike" cap="none" err="1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7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Innocent Gadji</a:t>
            </a: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8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Marie-Ève Morin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2fb3c4f1ed6_0_657"/>
          <p:cNvSpPr/>
          <p:nvPr/>
        </p:nvSpPr>
        <p:spPr>
          <a:xfrm>
            <a:off x="7962900" y="0"/>
            <a:ext cx="4054907" cy="1923205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g2fb3c4f1ed6_0_6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8900" y="70763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120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8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fb3c4f1ed6_0_657"/>
          <p:cNvSpPr txBox="1"/>
          <p:nvPr/>
        </p:nvSpPr>
        <p:spPr>
          <a:xfrm>
            <a:off x="380825" y="254151"/>
            <a:ext cx="713895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6600"/>
            </a:pPr>
            <a:r>
              <a:rPr lang="en-US" sz="5400" b="1" i="0" u="none" strike="noStrike" cap="none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TUTEURS</a:t>
            </a:r>
            <a:r>
              <a:rPr lang="en-US" sz="5400" b="1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r>
              <a:rPr lang="en-US" sz="5400" b="1" baseline="300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5400" b="1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5400" b="1" i="0" u="none" strike="noStrike" cap="none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sec</a:t>
            </a:r>
            <a:r>
              <a:rPr lang="en-US" sz="5400" b="1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5300" b="1" i="0" u="none" strike="noStrike" cap="none" dirty="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2fb3c4f1ed6_0_657"/>
          <p:cNvSpPr txBox="1"/>
          <p:nvPr/>
        </p:nvSpPr>
        <p:spPr>
          <a:xfrm>
            <a:off x="956500" y="1360950"/>
            <a:ext cx="10561800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Rosalie Giguère</a:t>
            </a: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Josiane Plante  </a:t>
            </a: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Cynthia Pépin</a:t>
            </a: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2400"/>
            </a:pPr>
            <a:endParaRPr lang="en-US" sz="30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Mélanie Gosselin</a:t>
            </a: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Nancy </a:t>
            </a:r>
            <a:r>
              <a:rPr lang="en-US" sz="3000" err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Gagné</a:t>
            </a:r>
            <a:endParaRPr sz="3000" b="0" i="0" u="none" strike="noStrike" cap="none" err="1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Omaima </a:t>
            </a:r>
            <a:r>
              <a:rPr lang="en-US" sz="3000" err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Gabsi</a:t>
            </a:r>
            <a:endParaRPr lang="en-US" sz="3000" b="0" i="0" u="none" strike="noStrike" cap="none" err="1">
              <a:solidFill>
                <a:srgbClr val="0B5394"/>
              </a:solidFill>
              <a:latin typeface="Calibri"/>
              <a:ea typeface="Calibri"/>
              <a:cs typeface="Calibri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Catherine Viel</a:t>
            </a: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28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Alexandre Perras</a:t>
            </a: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2fb3c4f1ed6_0_657"/>
          <p:cNvSpPr/>
          <p:nvPr/>
        </p:nvSpPr>
        <p:spPr>
          <a:xfrm>
            <a:off x="7962900" y="0"/>
            <a:ext cx="4054907" cy="1923205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g2fb3c4f1ed6_0_6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8900" y="70763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8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fb3c4f1ed6_0_649"/>
          <p:cNvSpPr txBox="1"/>
          <p:nvPr/>
        </p:nvSpPr>
        <p:spPr>
          <a:xfrm>
            <a:off x="380825" y="254151"/>
            <a:ext cx="5902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TUTEURS </a:t>
            </a:r>
            <a:r>
              <a:rPr lang="en-US" sz="5400" b="1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5400" b="1" baseline="300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5400" b="1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sec</a:t>
            </a:r>
            <a:endParaRPr sz="5300" b="1" i="0" u="none" strike="noStrike" cap="none" dirty="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g2fb3c4f1ed6_0_649"/>
          <p:cNvSpPr txBox="1"/>
          <p:nvPr/>
        </p:nvSpPr>
        <p:spPr>
          <a:xfrm>
            <a:off x="956500" y="1360950"/>
            <a:ext cx="10561800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1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Marie-Christine Morneau</a:t>
            </a:r>
            <a:endParaRPr lang="en-US"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</a:endParaRPr>
          </a:p>
          <a:p>
            <a:pP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2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Christian Gobeil</a:t>
            </a: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3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Olivier Montminy</a:t>
            </a:r>
            <a:endParaRPr lang="en-US" sz="3000">
              <a:solidFill>
                <a:srgbClr val="0B5394"/>
              </a:solidFill>
              <a:latin typeface="Calibri"/>
              <a:ea typeface="Calibri"/>
              <a:cs typeface="Calibri"/>
            </a:endParaRPr>
          </a:p>
          <a:p>
            <a:pP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34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Annie </a:t>
            </a:r>
            <a:r>
              <a:rPr lang="en-US" sz="3000" err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Vézina</a:t>
            </a:r>
            <a:endParaRPr lang="en-US" sz="3000" b="0" i="0" u="none" strike="noStrike" cap="none" err="1">
              <a:solidFill>
                <a:srgbClr val="0B5394"/>
              </a:solidFill>
              <a:latin typeface="Calibri"/>
              <a:ea typeface="Calibri"/>
              <a:cs typeface="Calibri"/>
            </a:endParaRPr>
          </a:p>
          <a:p>
            <a:pPr>
              <a:buSzPts val="2400"/>
            </a:pPr>
            <a:endParaRPr lang="en-US" sz="30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Marie-Josée Blanchet</a:t>
            </a: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36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Nicolas Montminy</a:t>
            </a: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37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Marie-France Dorval</a:t>
            </a: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38 : Jean-Michel Frenette</a:t>
            </a:r>
            <a:endParaRPr sz="30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4" name="Google Shape;444;g2fb3c4f1ed6_0_649" descr="Une image contenant texte, clipart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9363" y="5998575"/>
            <a:ext cx="1896075" cy="59875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g2fb3c4f1ed6_0_649"/>
          <p:cNvSpPr/>
          <p:nvPr/>
        </p:nvSpPr>
        <p:spPr>
          <a:xfrm>
            <a:off x="7962900" y="0"/>
            <a:ext cx="4054907" cy="1923205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g2fb3c4f1ed6_0_6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8900" y="70763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818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8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7ea0023c44_0_23"/>
          <p:cNvSpPr txBox="1"/>
          <p:nvPr/>
        </p:nvSpPr>
        <p:spPr>
          <a:xfrm>
            <a:off x="380825" y="254151"/>
            <a:ext cx="5902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TUTEURS </a:t>
            </a:r>
            <a:r>
              <a:rPr lang="en-US" sz="5400" b="1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5400" b="1" baseline="300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5400" b="1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sec</a:t>
            </a:r>
            <a:endParaRPr sz="5300" b="1" i="0" u="none" strike="noStrike" cap="none" dirty="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g27ea0023c44_0_23"/>
          <p:cNvSpPr txBox="1"/>
          <p:nvPr/>
        </p:nvSpPr>
        <p:spPr>
          <a:xfrm>
            <a:off x="956500" y="1360950"/>
            <a:ext cx="10561800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40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Nancy Bourdages</a:t>
            </a:r>
            <a:endParaRPr lang="en-US"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</a:endParaRPr>
          </a:p>
          <a:p>
            <a:pP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41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Mélanie </a:t>
            </a:r>
            <a:r>
              <a:rPr lang="en-US" sz="3000" err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L'Hérault</a:t>
            </a:r>
            <a:endParaRPr lang="en-US" sz="3000" b="0" i="0" u="none" strike="noStrike" cap="none" err="1">
              <a:solidFill>
                <a:srgbClr val="0B5394"/>
              </a:solidFill>
              <a:latin typeface="Calibri"/>
              <a:ea typeface="Calibri"/>
              <a:cs typeface="Calibri"/>
            </a:endParaRPr>
          </a:p>
          <a:p>
            <a:pP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42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Marie-Ève Guilmette-Blais</a:t>
            </a: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43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Jimmy Grenier</a:t>
            </a: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44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Julie Boucher</a:t>
            </a:r>
            <a:endParaRPr lang="en-US"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45 :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Patrick Levasseur</a:t>
            </a: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30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46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Rosalie Carrier Delisle</a:t>
            </a: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47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Marie-Noëlle Bellegarde-Turgeon</a:t>
            </a:r>
            <a:endParaRPr lang="en-US"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48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Jérôme </a:t>
            </a:r>
            <a:r>
              <a:rPr lang="en-US" sz="3000" err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Têtu</a:t>
            </a:r>
            <a:endParaRPr sz="3000" b="0" i="0" u="none" strike="noStrike" cap="none" err="1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g27ea0023c44_0_23" descr="Une image contenant texte, clipart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9363" y="6070950"/>
            <a:ext cx="1896075" cy="59875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g27ea0023c44_0_23"/>
          <p:cNvSpPr/>
          <p:nvPr/>
        </p:nvSpPr>
        <p:spPr>
          <a:xfrm>
            <a:off x="7962900" y="0"/>
            <a:ext cx="4054907" cy="1923205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5" name="Google Shape;455;g27ea0023c44_0_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8900" y="70763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1125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8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fb3c4f1ed6_0_657"/>
          <p:cNvSpPr txBox="1"/>
          <p:nvPr/>
        </p:nvSpPr>
        <p:spPr>
          <a:xfrm>
            <a:off x="380825" y="254151"/>
            <a:ext cx="5902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TUTEURS 5</a:t>
            </a:r>
            <a:r>
              <a:rPr lang="en-US" sz="5400" b="1" i="0" u="none" strike="noStrike" cap="none" baseline="300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5400" b="1" i="0" u="none" strike="noStrike" cap="none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sec</a:t>
            </a:r>
            <a:endParaRPr sz="5300" b="1" i="0" u="none" strike="noStrike" cap="none" dirty="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2fb3c4f1ed6_0_657"/>
          <p:cNvSpPr txBox="1"/>
          <p:nvPr/>
        </p:nvSpPr>
        <p:spPr>
          <a:xfrm>
            <a:off x="956500" y="1360950"/>
            <a:ext cx="10561800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400"/>
            </a:pP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</a:rPr>
              <a:t>Gr. 50 : Annie-Pier Guay</a:t>
            </a:r>
            <a:endParaRPr lang="en-US" sz="30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51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Myriam Allen</a:t>
            </a:r>
            <a:endParaRPr lang="en-US"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</a:endParaRPr>
          </a:p>
          <a:p>
            <a:pP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52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Guylaine Simard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						</a:t>
            </a: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53 :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 Marie-Hélène</a:t>
            </a: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Ferland				</a:t>
            </a: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54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Hubert Turcotte</a:t>
            </a:r>
            <a:endParaRPr lang="en-US"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55 : Isabelle Gagnon</a:t>
            </a: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56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Dominique Tanguay</a:t>
            </a: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57 :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 Audrey Blais</a:t>
            </a: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sz="30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58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Hubert Ouellet </a:t>
            </a:r>
            <a:endParaRPr sz="30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g2fb3c4f1ed6_0_657" descr="Une image contenant texte, clipart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7963" y="5938400"/>
            <a:ext cx="1896075" cy="59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2fb3c4f1ed6_0_657"/>
          <p:cNvSpPr/>
          <p:nvPr/>
        </p:nvSpPr>
        <p:spPr>
          <a:xfrm>
            <a:off x="7962900" y="0"/>
            <a:ext cx="4054907" cy="1923205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g2fb3c4f1ed6_0_6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8900" y="70773"/>
            <a:ext cx="2609400" cy="1082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00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8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fb3c4f1ed6_0_587"/>
          <p:cNvSpPr txBox="1"/>
          <p:nvPr/>
        </p:nvSpPr>
        <p:spPr>
          <a:xfrm>
            <a:off x="470650" y="1934050"/>
            <a:ext cx="11721300" cy="4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4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Sophie Breton, psychoéducatrice</a:t>
            </a:r>
            <a:endParaRPr sz="34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4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Isabelle Côté, conseillère en orientation</a:t>
            </a:r>
            <a:endParaRPr sz="34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4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Monika Leclerc, orthopédagogue</a:t>
            </a:r>
            <a:endParaRPr sz="34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4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Caroline Tremblay, éducatrice spécialisée</a:t>
            </a:r>
            <a:endParaRPr sz="34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4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Justine Lévesque-Nadeau, éducatrice spécialisée</a:t>
            </a:r>
            <a:endParaRPr sz="3400" b="0" i="0" u="none" strike="noStrike" cap="non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400" b="0" i="0" u="none" strike="noStrike" cap="non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g2fb3c4f1ed6_0_5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9151" y="111475"/>
            <a:ext cx="3345125" cy="13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fb3c4f1ed6_0_587"/>
          <p:cNvSpPr txBox="1"/>
          <p:nvPr/>
        </p:nvSpPr>
        <p:spPr>
          <a:xfrm>
            <a:off x="324275" y="477450"/>
            <a:ext cx="72132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2fb3c4f1ed6_0_587"/>
          <p:cNvSpPr/>
          <p:nvPr/>
        </p:nvSpPr>
        <p:spPr>
          <a:xfrm>
            <a:off x="0" y="0"/>
            <a:ext cx="12192000" cy="19341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Notre équipe </a:t>
            </a:r>
            <a:endParaRPr sz="3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des services complémentaires</a:t>
            </a: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fb3c4f1ed6_0_587"/>
          <p:cNvSpPr/>
          <p:nvPr/>
        </p:nvSpPr>
        <p:spPr>
          <a:xfrm>
            <a:off x="7711438" y="1"/>
            <a:ext cx="4480560" cy="2513993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fb3c4f1ed6_0_587"/>
          <p:cNvSpPr/>
          <p:nvPr/>
        </p:nvSpPr>
        <p:spPr>
          <a:xfrm>
            <a:off x="7711438" y="-622499"/>
            <a:ext cx="4480560" cy="2513993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fb3c4f1ed6_0_5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9475" y="321963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8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fb3c4f1ed6_0_598"/>
          <p:cNvSpPr txBox="1"/>
          <p:nvPr/>
        </p:nvSpPr>
        <p:spPr>
          <a:xfrm>
            <a:off x="470650" y="1934050"/>
            <a:ext cx="11721300" cy="46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M. Jérôme Dumont, </a:t>
            </a:r>
            <a:r>
              <a:rPr lang="en-US" sz="3200" b="0" i="0" u="none" strike="noStrike" cap="none" err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responsable</a:t>
            </a:r>
            <a:r>
              <a:rPr lang="en-US" sz="32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des sports</a:t>
            </a:r>
            <a:endParaRPr sz="32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err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</a:t>
            </a:r>
            <a:r>
              <a:rPr lang="en-US" sz="32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Lise Bergeron, </a:t>
            </a:r>
            <a:r>
              <a:rPr lang="en-US" sz="3200" b="0" i="0" u="none" strike="noStrike" cap="none" err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technicienne</a:t>
            </a:r>
            <a:r>
              <a:rPr lang="en-US" sz="32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err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32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err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loisirs</a:t>
            </a:r>
            <a:endParaRPr sz="3200" b="0" i="0" u="none" strike="noStrike" cap="none" err="1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3200"/>
            </a:pPr>
            <a:r>
              <a:rPr lang="en-US" sz="3200" b="0" i="0" u="none" strike="noStrike" cap="none" err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</a:t>
            </a:r>
            <a:r>
              <a:rPr lang="en-US" sz="32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Stéphanie Bernier</a:t>
            </a:r>
            <a:r>
              <a:rPr lang="en-US" sz="3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et Jacob </a:t>
            </a:r>
            <a:r>
              <a:rPr lang="en-US" sz="3200" err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Kessé</a:t>
            </a:r>
            <a:r>
              <a:rPr lang="en-US" sz="32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, ADPEC</a:t>
            </a:r>
            <a:endParaRPr sz="32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err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</a:t>
            </a:r>
            <a:r>
              <a:rPr lang="en-US" sz="32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Karine Petit et Valérie </a:t>
            </a:r>
            <a:r>
              <a:rPr lang="en-US" sz="3200" b="0" i="0" u="none" strike="noStrike" cap="none" err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L’Italien</a:t>
            </a:r>
            <a:r>
              <a:rPr lang="en-US" sz="32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strike="noStrike" cap="none" err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infirmières</a:t>
            </a:r>
            <a:endParaRPr sz="3200" b="0" i="0" u="none" strike="noStrike" cap="none" err="1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err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</a:t>
            </a:r>
            <a:r>
              <a:rPr lang="en-US" sz="32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Nadine Beaulieu et M. Alain Côté, surveillants </a:t>
            </a:r>
            <a:r>
              <a:rPr lang="en-US" sz="3200" b="0" i="0" u="none" strike="noStrike" cap="none" err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d’élèves</a:t>
            </a:r>
            <a:endParaRPr sz="3200" b="0" i="0" u="none" strike="noStrike" cap="none" err="1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err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</a:t>
            </a:r>
            <a:r>
              <a:rPr lang="en-US" sz="32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Josy Vallerand-Mercier, </a:t>
            </a:r>
            <a:r>
              <a:rPr lang="en-US" sz="3200" b="0" i="0" u="none" strike="noStrike" cap="none" err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surveillante</a:t>
            </a:r>
            <a:r>
              <a:rPr lang="en-US" sz="32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err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d’élèves</a:t>
            </a:r>
            <a:r>
              <a:rPr lang="en-US" sz="32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(local </a:t>
            </a:r>
            <a:r>
              <a:rPr lang="en-US" sz="3200" b="0" i="0" u="none" strike="noStrike" cap="none" err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d’études</a:t>
            </a:r>
            <a:r>
              <a:rPr lang="en-US" sz="32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4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400" b="0" i="0" u="none" strike="noStrike" cap="non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2fb3c4f1ed6_0_5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9151" y="111475"/>
            <a:ext cx="3345125" cy="13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fb3c4f1ed6_0_598"/>
          <p:cNvSpPr txBox="1"/>
          <p:nvPr/>
        </p:nvSpPr>
        <p:spPr>
          <a:xfrm>
            <a:off x="324275" y="477450"/>
            <a:ext cx="72132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fb3c4f1ed6_0_598"/>
          <p:cNvSpPr/>
          <p:nvPr/>
        </p:nvSpPr>
        <p:spPr>
          <a:xfrm>
            <a:off x="0" y="0"/>
            <a:ext cx="12192000" cy="19341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Notre équipe </a:t>
            </a:r>
            <a:endParaRPr sz="3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des services complémentaires </a:t>
            </a:r>
            <a:endParaRPr sz="3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(suite)</a:t>
            </a:r>
            <a:endParaRPr sz="3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2fb3c4f1ed6_0_598"/>
          <p:cNvSpPr/>
          <p:nvPr/>
        </p:nvSpPr>
        <p:spPr>
          <a:xfrm>
            <a:off x="7711438" y="1"/>
            <a:ext cx="4480560" cy="2513993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2fb3c4f1ed6_0_598"/>
          <p:cNvSpPr/>
          <p:nvPr/>
        </p:nvSpPr>
        <p:spPr>
          <a:xfrm>
            <a:off x="7711438" y="-622499"/>
            <a:ext cx="4480560" cy="2513993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g2fb3c4f1ed6_0_5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9475" y="321963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8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fb3c4f1ed6_0_609"/>
          <p:cNvSpPr txBox="1"/>
          <p:nvPr/>
        </p:nvSpPr>
        <p:spPr>
          <a:xfrm>
            <a:off x="470650" y="1934050"/>
            <a:ext cx="11721300" cy="46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400"/>
              <a:buFont typeface="Noto Sans Symbols"/>
              <a:buChar char="⮚"/>
            </a:pPr>
            <a:r>
              <a:rPr lang="en-US" sz="44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Agents de sécurité</a:t>
            </a:r>
            <a:endParaRPr sz="14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B5394"/>
              </a:buClr>
              <a:buSzPts val="4400"/>
              <a:buFont typeface="Noto Sans Symbols"/>
              <a:buChar char="⮚"/>
            </a:pPr>
            <a:r>
              <a:rPr lang="en-US" sz="44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Policier-école</a:t>
            </a:r>
            <a:endParaRPr sz="32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400" b="0" i="0" u="none" strike="noStrike" cap="non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2fb3c4f1ed6_0_6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9151" y="111475"/>
            <a:ext cx="3345125" cy="13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fb3c4f1ed6_0_609"/>
          <p:cNvSpPr txBox="1"/>
          <p:nvPr/>
        </p:nvSpPr>
        <p:spPr>
          <a:xfrm>
            <a:off x="324275" y="477450"/>
            <a:ext cx="72132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2fb3c4f1ed6_0_609"/>
          <p:cNvSpPr/>
          <p:nvPr/>
        </p:nvSpPr>
        <p:spPr>
          <a:xfrm>
            <a:off x="0" y="0"/>
            <a:ext cx="12192000" cy="19341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AUTRES SERVICES</a:t>
            </a:r>
            <a:endParaRPr sz="3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fb3c4f1ed6_0_609"/>
          <p:cNvSpPr/>
          <p:nvPr/>
        </p:nvSpPr>
        <p:spPr>
          <a:xfrm>
            <a:off x="7711438" y="1"/>
            <a:ext cx="4480560" cy="2513993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fb3c4f1ed6_0_609"/>
          <p:cNvSpPr/>
          <p:nvPr/>
        </p:nvSpPr>
        <p:spPr>
          <a:xfrm>
            <a:off x="7711438" y="-622499"/>
            <a:ext cx="4480560" cy="2513993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g2fb3c4f1ed6_0_6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9475" y="321963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fb3c4f1ed6_0_279"/>
          <p:cNvSpPr txBox="1"/>
          <p:nvPr/>
        </p:nvSpPr>
        <p:spPr>
          <a:xfrm>
            <a:off x="109000" y="0"/>
            <a:ext cx="10326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Nos trois valeurs</a:t>
            </a:r>
            <a:endParaRPr sz="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2fb3c4f1ed6_0_279"/>
          <p:cNvSpPr txBox="1"/>
          <p:nvPr/>
        </p:nvSpPr>
        <p:spPr>
          <a:xfrm>
            <a:off x="2050675" y="2678975"/>
            <a:ext cx="75870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AutoNum type="arabicPeriod"/>
            </a:pPr>
            <a:r>
              <a:rPr lang="en-US"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Persévérance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AutoNum type="arabicPeriod"/>
            </a:pPr>
            <a:r>
              <a:rPr lang="en-US"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Engagement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AutoNum type="arabicPeriod"/>
            </a:pPr>
            <a:r>
              <a:rPr lang="en-US"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Collaboration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fb3c4f1ed6_0_279"/>
          <p:cNvSpPr/>
          <p:nvPr/>
        </p:nvSpPr>
        <p:spPr>
          <a:xfrm>
            <a:off x="9810050" y="0"/>
            <a:ext cx="2385898" cy="1150152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g2fb3c4f1ed6_0_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3725" y="27373"/>
            <a:ext cx="1699400" cy="7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fb3c4f1ed6_0_2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8137" y="1150150"/>
            <a:ext cx="9275725" cy="561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fb3c4f1ed6_0_673"/>
          <p:cNvSpPr txBox="1"/>
          <p:nvPr/>
        </p:nvSpPr>
        <p:spPr>
          <a:xfrm>
            <a:off x="101325" y="466350"/>
            <a:ext cx="76992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9687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sz="36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PARTICULARITÉS DE L’HORAIRE</a:t>
            </a:r>
            <a:r>
              <a:rPr lang="en-US" sz="34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fb3c4f1ed6_0_673"/>
          <p:cNvSpPr/>
          <p:nvPr/>
        </p:nvSpPr>
        <p:spPr>
          <a:xfrm>
            <a:off x="7911963" y="-102799"/>
            <a:ext cx="4480560" cy="2513993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g2fb3c4f1ed6_0_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7800" y="235425"/>
            <a:ext cx="3108900" cy="12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2fb3c4f1ed6_0_673"/>
          <p:cNvSpPr txBox="1">
            <a:spLocks noGrp="1"/>
          </p:cNvSpPr>
          <p:nvPr>
            <p:ph type="body" idx="4294967295"/>
          </p:nvPr>
        </p:nvSpPr>
        <p:spPr>
          <a:xfrm>
            <a:off x="819054" y="1223200"/>
            <a:ext cx="31452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 sz="2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Horaire régulier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203" name="Google Shape;203;g2fb3c4f1ed6_0_673"/>
          <p:cNvSpPr txBox="1"/>
          <p:nvPr/>
        </p:nvSpPr>
        <p:spPr>
          <a:xfrm>
            <a:off x="5111682" y="1291159"/>
            <a:ext cx="3000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Horaire inversé</a:t>
            </a: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fb3c4f1ed6_0_673"/>
          <p:cNvSpPr txBox="1"/>
          <p:nvPr/>
        </p:nvSpPr>
        <p:spPr>
          <a:xfrm>
            <a:off x="884079" y="2127375"/>
            <a:ext cx="3566700" cy="1113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83540">
              <a:spcBef>
                <a:spcPts val="1000"/>
              </a:spcBef>
              <a:buClr>
                <a:schemeClr val="lt1"/>
              </a:buClr>
              <a:buSzPts val="2450"/>
              <a:buFont typeface="Arial"/>
              <a:buChar char="•"/>
            </a:pPr>
            <a:r>
              <a:rPr lang="en-US" sz="2600" b="0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Dîner</a:t>
            </a: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(et </a:t>
            </a:r>
            <a:r>
              <a:rPr lang="en-US" sz="2600" b="0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récup</a:t>
            </a: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.) : </a:t>
            </a:r>
            <a:r>
              <a:rPr lang="en-US" sz="2600">
                <a:solidFill>
                  <a:schemeClr val="lt1"/>
                </a:solidFill>
              </a:rPr>
              <a:t>11 h 55</a:t>
            </a: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2600">
                <a:solidFill>
                  <a:schemeClr val="lt1"/>
                </a:solidFill>
              </a:rPr>
              <a:t>12 h 25</a:t>
            </a:r>
            <a:endParaRPr lang="fr-FR"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5" name="Google Shape;205;g2fb3c4f1ed6_0_673"/>
          <p:cNvSpPr txBox="1"/>
          <p:nvPr/>
        </p:nvSpPr>
        <p:spPr>
          <a:xfrm>
            <a:off x="5415682" y="2138072"/>
            <a:ext cx="3963300" cy="124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83540">
              <a:spcBef>
                <a:spcPts val="1000"/>
              </a:spcBef>
              <a:buClr>
                <a:schemeClr val="lt1"/>
              </a:buClr>
              <a:buSzPts val="2450"/>
              <a:buFont typeface="Arial"/>
              <a:buChar char="•"/>
            </a:pPr>
            <a:r>
              <a:rPr lang="en-US" sz="2600" b="0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Dîner</a:t>
            </a: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(et </a:t>
            </a:r>
            <a:r>
              <a:rPr lang="en-US" sz="2600" b="0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récup</a:t>
            </a: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.) : </a:t>
            </a:r>
            <a:endParaRPr lang="fr-FR" sz="1600">
              <a:solidFill>
                <a:schemeClr val="lt1"/>
              </a:solidFill>
            </a:endParaRPr>
          </a:p>
          <a:p>
            <a:pPr marL="73660">
              <a:spcBef>
                <a:spcPts val="1000"/>
              </a:spcBef>
              <a:buClr>
                <a:schemeClr val="lt1"/>
              </a:buClr>
              <a:buSzPts val="2450"/>
            </a:pPr>
            <a:r>
              <a:rPr lang="en-US" sz="2600">
                <a:solidFill>
                  <a:schemeClr val="lt1"/>
                </a:solidFill>
              </a:rPr>
              <a:t>    11 h 30</a:t>
            </a: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à 12h</a:t>
            </a:r>
            <a:endParaRPr lang="fr-FR"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6" name="Google Shape;206;g2fb3c4f1ed6_0_673"/>
          <p:cNvSpPr txBox="1"/>
          <p:nvPr/>
        </p:nvSpPr>
        <p:spPr>
          <a:xfrm>
            <a:off x="890941" y="3439786"/>
            <a:ext cx="10539514" cy="287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8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Dates </a:t>
            </a:r>
            <a:r>
              <a:rPr lang="en-US" sz="2800" b="1" i="0" u="sng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importantes</a:t>
            </a:r>
            <a:r>
              <a:rPr lang="en-US" sz="28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61950">
              <a:buClr>
                <a:schemeClr val="lt1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 de </a:t>
            </a:r>
            <a:r>
              <a:rPr lang="en-US" sz="2700" err="1">
                <a:solidFill>
                  <a:schemeClr val="lt1"/>
                </a:solidFill>
              </a:rPr>
              <a:t>l’</a:t>
            </a:r>
            <a:r>
              <a:rPr lang="en-US" sz="2700" b="0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étape</a:t>
            </a:r>
            <a:r>
              <a:rPr lang="en-US"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1 :</a:t>
            </a:r>
            <a:r>
              <a:rPr lang="en-US" sz="2700">
                <a:solidFill>
                  <a:schemeClr val="lt1"/>
                </a:solidFill>
              </a:rPr>
              <a:t> 7 </a:t>
            </a:r>
            <a:r>
              <a:rPr lang="en-US" sz="2700" err="1">
                <a:solidFill>
                  <a:schemeClr val="lt1"/>
                </a:solidFill>
              </a:rPr>
              <a:t>novembre</a:t>
            </a:r>
            <a:r>
              <a:rPr lang="en-US"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00">
                <a:solidFill>
                  <a:schemeClr val="lt1"/>
                </a:solidFill>
              </a:rPr>
              <a:t>2025</a:t>
            </a:r>
            <a:r>
              <a:rPr lang="en-US"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Rencontre de parents </a:t>
            </a:r>
            <a:endParaRPr lang="en-US" sz="270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  <a:buSzPts val="2700"/>
            </a:pPr>
            <a:r>
              <a:rPr lang="en-US" sz="2700">
                <a:solidFill>
                  <a:schemeClr val="lt1"/>
                </a:solidFill>
              </a:rPr>
              <a:t>                               13 </a:t>
            </a:r>
            <a:r>
              <a:rPr lang="en-US" sz="2700" err="1">
                <a:solidFill>
                  <a:schemeClr val="lt1"/>
                </a:solidFill>
              </a:rPr>
              <a:t>novembre</a:t>
            </a:r>
            <a:r>
              <a:rPr lang="en-US" sz="2700">
                <a:solidFill>
                  <a:schemeClr val="lt1"/>
                </a:solidFill>
              </a:rPr>
              <a:t> </a:t>
            </a:r>
            <a:r>
              <a:rPr lang="en-US" sz="2700" b="0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soirée </a:t>
            </a: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  <a:p>
            <a:pPr marL="342900" indent="-361950">
              <a:buClr>
                <a:schemeClr val="lt1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 de </a:t>
            </a:r>
            <a:r>
              <a:rPr lang="en-US" sz="2700" b="0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l’étape</a:t>
            </a:r>
            <a:r>
              <a:rPr lang="en-US"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 :</a:t>
            </a:r>
            <a:r>
              <a:rPr lang="en-US" sz="2700">
                <a:solidFill>
                  <a:schemeClr val="lt1"/>
                </a:solidFill>
              </a:rPr>
              <a:t> 12 </a:t>
            </a:r>
            <a:r>
              <a:rPr lang="en-US" sz="2700" b="0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février</a:t>
            </a:r>
            <a:r>
              <a:rPr lang="en-US"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00">
                <a:solidFill>
                  <a:schemeClr val="lt1"/>
                </a:solidFill>
              </a:rPr>
              <a:t>2026</a:t>
            </a:r>
            <a:r>
              <a:rPr lang="en-US"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Rencontre de parents</a:t>
            </a:r>
            <a:r>
              <a:rPr lang="en-US" sz="2700">
                <a:solidFill>
                  <a:schemeClr val="lt1"/>
                </a:solidFill>
              </a:rPr>
              <a:t>     </a:t>
            </a:r>
          </a:p>
          <a:p>
            <a:pPr>
              <a:buClr>
                <a:schemeClr val="lt1"/>
              </a:buClr>
              <a:buSzPts val="2700"/>
            </a:pPr>
            <a:r>
              <a:rPr lang="en-US" sz="2700">
                <a:solidFill>
                  <a:schemeClr val="lt1"/>
                </a:solidFill>
              </a:rPr>
              <a:t>                                19 </a:t>
            </a:r>
            <a:r>
              <a:rPr lang="en-US" sz="2700" b="0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février</a:t>
            </a:r>
            <a:r>
              <a:rPr lang="en-US" sz="2700">
                <a:solidFill>
                  <a:schemeClr val="lt1"/>
                </a:solidFill>
              </a:rPr>
              <a:t> </a:t>
            </a:r>
            <a:r>
              <a:rPr lang="en-US" sz="2700" err="1">
                <a:solidFill>
                  <a:schemeClr val="lt1"/>
                </a:solidFill>
              </a:rPr>
              <a:t>en</a:t>
            </a:r>
            <a:r>
              <a:rPr lang="en-US"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soirée.</a:t>
            </a: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  <a:p>
            <a:pPr marL="342900" indent="-361950">
              <a:buClr>
                <a:schemeClr val="lt1"/>
              </a:buClr>
              <a:buSzPts val="2700"/>
              <a:buFont typeface="Arial"/>
              <a:buChar char="•"/>
            </a:pPr>
            <a:r>
              <a:rPr lang="en-US" sz="2700" err="1">
                <a:solidFill>
                  <a:schemeClr val="lt1"/>
                </a:solidFill>
              </a:rPr>
              <a:t>Période</a:t>
            </a:r>
            <a:r>
              <a:rPr lang="en-US"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sans discipline :</a:t>
            </a:r>
            <a:r>
              <a:rPr lang="en-US" sz="2700">
                <a:solidFill>
                  <a:schemeClr val="lt1"/>
                </a:solidFill>
              </a:rPr>
              <a:t> 5</a:t>
            </a:r>
            <a:r>
              <a:rPr lang="en-US"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au </a:t>
            </a:r>
            <a:r>
              <a:rPr lang="en-US" sz="2700">
                <a:solidFill>
                  <a:schemeClr val="lt1"/>
                </a:solidFill>
              </a:rPr>
              <a:t>22</a:t>
            </a:r>
            <a:r>
              <a:rPr lang="en-US"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00" b="0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juin</a:t>
            </a:r>
            <a:r>
              <a:rPr lang="en-US"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00">
                <a:solidFill>
                  <a:schemeClr val="lt1"/>
                </a:solidFill>
              </a:rPr>
              <a:t>2026</a:t>
            </a:r>
            <a:endParaRPr lang="fr-CA"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>
            <a:spLocks noGrp="1"/>
          </p:cNvSpPr>
          <p:nvPr>
            <p:ph type="body" idx="1"/>
          </p:nvPr>
        </p:nvSpPr>
        <p:spPr>
          <a:xfrm>
            <a:off x="609600" y="622540"/>
            <a:ext cx="5110223" cy="4497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CONTRAT </a:t>
            </a:r>
            <a:endParaRPr>
              <a:solidFill>
                <a:schemeClr val="lt1"/>
              </a:solidFill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D’ENGAGEMENT </a:t>
            </a:r>
            <a:endParaRPr>
              <a:solidFill>
                <a:schemeClr val="lt1"/>
              </a:solidFill>
            </a:endParaRPr>
          </a:p>
          <a:p>
            <a:pPr marL="114300" indent="0">
              <a:lnSpc>
                <a:spcPct val="100000"/>
              </a:lnSpc>
              <a:spcBef>
                <a:spcPts val="360"/>
              </a:spcBef>
              <a:buSzPts val="1800"/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PALS</a:t>
            </a:r>
            <a:r>
              <a:rPr lang="en-US" sz="4400">
                <a:solidFill>
                  <a:schemeClr val="lt1"/>
                </a:solidFill>
              </a:rPr>
              <a:t> </a:t>
            </a:r>
          </a:p>
          <a:p>
            <a:pPr marL="114300" indent="0">
              <a:lnSpc>
                <a:spcPct val="100000"/>
              </a:lnSpc>
              <a:spcBef>
                <a:spcPts val="360"/>
              </a:spcBef>
              <a:buSzPts val="1800"/>
              <a:buNone/>
            </a:pPr>
            <a:r>
              <a:rPr lang="en-US" sz="4400">
                <a:solidFill>
                  <a:schemeClr val="lt1"/>
                </a:solidFill>
              </a:rPr>
              <a:t>et </a:t>
            </a:r>
            <a:endParaRPr lang="en-US">
              <a:solidFill>
                <a:schemeClr val="lt1"/>
              </a:solidFill>
            </a:endParaRPr>
          </a:p>
          <a:p>
            <a:pPr marL="114300" indent="0">
              <a:lnSpc>
                <a:spcPct val="100000"/>
              </a:lnSpc>
              <a:spcBef>
                <a:spcPts val="360"/>
              </a:spcBef>
              <a:buSzPts val="1800"/>
              <a:buNone/>
            </a:pPr>
            <a:r>
              <a:rPr lang="en-US" sz="4400">
                <a:solidFill>
                  <a:schemeClr val="lt1"/>
                </a:solidFill>
              </a:rPr>
              <a:t>MESURES D'ENCADREMENT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65D59-75BE-5DF9-9829-8D20FEB1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93" y="0"/>
            <a:ext cx="6453855" cy="82404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"/>
          <p:cNvSpPr txBox="1">
            <a:spLocks noGrp="1"/>
          </p:cNvSpPr>
          <p:nvPr>
            <p:ph type="title"/>
          </p:nvPr>
        </p:nvSpPr>
        <p:spPr>
          <a:xfrm>
            <a:off x="1141425" y="121600"/>
            <a:ext cx="99060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6153"/>
              <a:buFont typeface="Calibri"/>
              <a:buNone/>
            </a:pPr>
            <a:r>
              <a:rPr lang="en-US"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RÈGLES DE </a:t>
            </a:r>
            <a:r>
              <a:rPr lang="en-US" sz="3900">
                <a:solidFill>
                  <a:schemeClr val="lt1"/>
                </a:solidFill>
              </a:rPr>
              <a:t>L’ÉCOLE</a:t>
            </a: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00000"/>
              </a:lnSpc>
              <a:buSzPct val="64285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(agenda p. </a:t>
            </a:r>
            <a:r>
              <a:rPr lang="en-US" sz="2800">
                <a:solidFill>
                  <a:schemeClr val="lt1"/>
                </a:solidFill>
              </a:rPr>
              <a:t>5 et </a:t>
            </a:r>
            <a:r>
              <a:rPr lang="en-US" sz="2800" err="1">
                <a:solidFill>
                  <a:schemeClr val="lt1"/>
                </a:solidFill>
              </a:rPr>
              <a:t>suivantes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800">
                <a:solidFill>
                  <a:schemeClr val="lt1"/>
                </a:solidFill>
              </a:rPr>
              <a:t>SVP </a:t>
            </a:r>
            <a:r>
              <a:rPr lang="en-US" sz="2800" err="1">
                <a:solidFill>
                  <a:schemeClr val="lt1"/>
                </a:solidFill>
              </a:rPr>
              <a:t>en</a:t>
            </a:r>
            <a:r>
              <a:rPr lang="en-US" sz="2800">
                <a:solidFill>
                  <a:schemeClr val="lt1"/>
                </a:solidFill>
              </a:rPr>
              <a:t> prendre </a:t>
            </a:r>
            <a:r>
              <a:rPr lang="en-US" sz="2800" err="1">
                <a:solidFill>
                  <a:schemeClr val="lt1"/>
                </a:solidFill>
              </a:rPr>
              <a:t>connaissance</a:t>
            </a:r>
            <a:endParaRPr lang="en-US" sz="100" err="1">
              <a:solidFill>
                <a:schemeClr val="lt1"/>
              </a:solidFill>
            </a:endParaRPr>
          </a:p>
        </p:txBody>
      </p:sp>
      <p:pic>
        <p:nvPicPr>
          <p:cNvPr id="218" name="Google Shape;2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1388" y="1357825"/>
            <a:ext cx="8306075" cy="55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2DA5D42D12BC42A848F67AF40B9FA2" ma:contentTypeVersion="3" ma:contentTypeDescription="Crée un document." ma:contentTypeScope="" ma:versionID="edc1169c00e1953fc3fa3fbe16b6160e">
  <xsd:schema xmlns:xsd="http://www.w3.org/2001/XMLSchema" xmlns:xs="http://www.w3.org/2001/XMLSchema" xmlns:p="http://schemas.microsoft.com/office/2006/metadata/properties" xmlns:ns2="b7c03f4d-e5a9-4008-904d-be6eea707216" targetNamespace="http://schemas.microsoft.com/office/2006/metadata/properties" ma:root="true" ma:fieldsID="4990dfe14a1ac82ef0144c9a2f827576" ns2:_="">
    <xsd:import namespace="b7c03f4d-e5a9-4008-904d-be6eea7072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03f4d-e5a9-4008-904d-be6eea7072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BA3AD3-5704-43C9-B5C8-C5771173539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3BA30DA-6D57-4E4D-8E49-662CB33D38DE}">
  <ds:schemaRefs>
    <ds:schemaRef ds:uri="b7c03f4d-e5a9-4008-904d-be6eea7072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BFA8814-9736-4106-8B41-FAAD044294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1625</Words>
  <Application>Microsoft Office PowerPoint</Application>
  <PresentationFormat>Grand écran</PresentationFormat>
  <Paragraphs>259</Paragraphs>
  <Slides>29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38" baseType="lpstr">
      <vt:lpstr>Arial</vt:lpstr>
      <vt:lpstr>Calibri</vt:lpstr>
      <vt:lpstr>Noto Sans Symbols</vt:lpstr>
      <vt:lpstr>Roboto</vt:lpstr>
      <vt:lpstr>Times New Roman</vt:lpstr>
      <vt:lpstr>Twentieth Century</vt:lpstr>
      <vt:lpstr>Wingdings</vt:lpstr>
      <vt:lpstr>Simple Light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RÈGLES DE L’ÉCOLE  (agenda p. 5 et suivantes) SVP en prendre connaissance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Roy Marie-Josée</dc:creator>
  <cp:lastModifiedBy>Vaillant Jacinthe</cp:lastModifiedBy>
  <cp:revision>15</cp:revision>
  <dcterms:created xsi:type="dcterms:W3CDTF">2017-09-10T13:05:51Z</dcterms:created>
  <dcterms:modified xsi:type="dcterms:W3CDTF">2025-09-16T12:25:55Z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0x010100CA2DA5D42D12BC42A848F67AF40B9FA2</vt:lpwstr>
  </property>
  <property fmtid="{D5CDD505-2E9C-101B-9397-08002B2CF9AE}" pid="3" name="_ip_UnifiedCompliancePolicyUIAction">
    <vt:lpwstr/>
  </property>
  <property fmtid="{D5CDD505-2E9C-101B-9397-08002B2CF9AE}" pid="4" name="_ip_UnifiedCompliancePolicyProperties">
    <vt:lpwstr/>
  </property>
</Properties>
</file>